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78" r:id="rId2"/>
    <p:sldMasterId id="2147483683" r:id="rId3"/>
    <p:sldMasterId id="2147483689" r:id="rId4"/>
  </p:sldMasterIdLst>
  <p:notesMasterIdLst>
    <p:notesMasterId r:id="rId17"/>
  </p:notesMasterIdLst>
  <p:sldIdLst>
    <p:sldId id="359" r:id="rId5"/>
    <p:sldId id="360" r:id="rId6"/>
    <p:sldId id="371" r:id="rId7"/>
    <p:sldId id="370" r:id="rId8"/>
    <p:sldId id="362" r:id="rId9"/>
    <p:sldId id="339" r:id="rId10"/>
    <p:sldId id="364" r:id="rId11"/>
    <p:sldId id="365" r:id="rId12"/>
    <p:sldId id="366" r:id="rId13"/>
    <p:sldId id="367" r:id="rId14"/>
    <p:sldId id="368" r:id="rId15"/>
    <p:sldId id="369" r:id="rId16"/>
  </p:sldIdLst>
  <p:sldSz cx="12192000" cy="6858000"/>
  <p:notesSz cx="6735763" cy="9869488"/>
  <p:custShowLst>
    <p:custShow name="그림1" id="0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6DE"/>
    <a:srgbClr val="FBF1D5"/>
    <a:srgbClr val="FF0000"/>
    <a:srgbClr val="CA237F"/>
    <a:srgbClr val="40B6E9"/>
    <a:srgbClr val="868686"/>
    <a:srgbClr val="E9E9E9"/>
    <a:srgbClr val="EFF4D1"/>
    <a:srgbClr val="FFEDDF"/>
    <a:srgbClr val="DE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E327A-FB00-4D11-A804-B9193F249BEB}" v="14" dt="2024-04-24T00:26:19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2932" autoAdjust="0"/>
  </p:normalViewPr>
  <p:slideViewPr>
    <p:cSldViewPr showGuides="1">
      <p:cViewPr varScale="1">
        <p:scale>
          <a:sx n="110" d="100"/>
          <a:sy n="110" d="100"/>
        </p:scale>
        <p:origin x="4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79744B-0279-4F30-F5A3-645C435B3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9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800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2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86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0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8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43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76FDA7E9-ED30-7FE2-02DE-24DC910CD2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3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1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208800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6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62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1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94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2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37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18.sv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9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image" Target="../media/image50.png"/><Relationship Id="rId2" Type="http://schemas.openxmlformats.org/officeDocument/2006/relationships/image" Target="../media/image4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1.xml"/><Relationship Id="rId1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slide" Target="slide9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2.pn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image" Target="../media/image1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.xml"/><Relationship Id="rId18" Type="http://schemas.openxmlformats.org/officeDocument/2006/relationships/image" Target="../media/image54.pn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12" Type="http://schemas.openxmlformats.org/officeDocument/2006/relationships/slide" Target="slide9.xml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slide" Target="slide8.xml"/><Relationship Id="rId5" Type="http://schemas.openxmlformats.org/officeDocument/2006/relationships/image" Target="../media/image56.png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image" Target="../media/image25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9.xml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7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9.xml"/><Relationship Id="rId5" Type="http://schemas.openxmlformats.org/officeDocument/2006/relationships/image" Target="../media/image21.png"/><Relationship Id="rId15" Type="http://schemas.openxmlformats.org/officeDocument/2006/relationships/image" Target="../media/image230.png"/><Relationship Id="rId10" Type="http://schemas.openxmlformats.org/officeDocument/2006/relationships/slide" Target="slide8.xml"/><Relationship Id="rId19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80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20.png"/><Relationship Id="rId10" Type="http://schemas.openxmlformats.org/officeDocument/2006/relationships/slide" Target="slide10.xml"/><Relationship Id="rId19" Type="http://schemas.openxmlformats.org/officeDocument/2006/relationships/image" Target="../media/image3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slide" Target="slide8.xml"/><Relationship Id="rId12" Type="http://schemas.openxmlformats.org/officeDocument/2006/relationships/image" Target="../media/image320.png"/><Relationship Id="rId17" Type="http://schemas.openxmlformats.org/officeDocument/2006/relationships/image" Target="../media/image36.png"/><Relationship Id="rId2" Type="http://schemas.openxmlformats.org/officeDocument/2006/relationships/image" Target="../media/image15.png"/><Relationship Id="rId16" Type="http://schemas.openxmlformats.org/officeDocument/2006/relationships/image" Target="../media/image3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34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21" Type="http://schemas.openxmlformats.org/officeDocument/2006/relationships/image" Target="../media/image21.png"/><Relationship Id="rId7" Type="http://schemas.openxmlformats.org/officeDocument/2006/relationships/slide" Target="slide8.xml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15.png"/><Relationship Id="rId16" Type="http://schemas.openxmlformats.org/officeDocument/2006/relationships/image" Target="../media/image4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40.png"/><Relationship Id="rId10" Type="http://schemas.openxmlformats.org/officeDocument/2006/relationships/slide" Target="slide10.xml"/><Relationship Id="rId19" Type="http://schemas.openxmlformats.org/officeDocument/2006/relationships/image" Target="../media/image43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39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4.png"/><Relationship Id="rId1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3.png"/><Relationship Id="rId1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46.png"/><Relationship Id="rId10" Type="http://schemas.openxmlformats.org/officeDocument/2006/relationships/slide" Target="slide10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802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분수의 뺄셈을</a:t>
            </a:r>
            <a:endParaRPr lang="en-US" altLang="ko-KR" sz="6000" b="1" spc="-3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해 볼까요</a:t>
            </a:r>
            <a:r>
              <a:rPr lang="en-US" altLang="ko-KR" sz="6000" b="1" spc="-300" dirty="0">
                <a:solidFill>
                  <a:schemeClr val="bg1"/>
                </a:solidFill>
              </a:rPr>
              <a:t>?(1)</a:t>
            </a:r>
            <a:endParaRPr lang="ko-KR" altLang="en-US" sz="6000" b="1" spc="-3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86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분수의 덧셈과 뺄셈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14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~15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~11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2CC0E31-EB2F-477D-B7B0-C8BE6F012202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9" name="사각형: 둥근 모서리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397C961A-639A-1E13-3A2C-3BAFBDB3A6F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0" name="사각형: 둥근 모서리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1051F76B-86CD-CD21-CC59-62D77E9D44B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88A3744-0224-BFA1-6464-9B6B8A79086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9E4A39A5-EB05-2CB3-269D-424D4681833B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0" action="ppaction://hlinksldjump"/>
              <a:extLst>
                <a:ext uri="{FF2B5EF4-FFF2-40B4-BE49-F238E27FC236}">
                  <a16:creationId xmlns:a16="http://schemas.microsoft.com/office/drawing/2014/main" id="{47CD805F-953B-09E4-AF90-48A23BBF36D4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77CD90E-4B9B-8BAB-6261-CB70C62815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3" name="사각형: 둥근 모서리 32">
              <a:hlinkClick r:id="rId12" action="ppaction://hlinksldjump"/>
              <a:extLst>
                <a:ext uri="{FF2B5EF4-FFF2-40B4-BE49-F238E27FC236}">
                  <a16:creationId xmlns:a16="http://schemas.microsoft.com/office/drawing/2014/main" id="{9F7DC75C-DDDA-BFE3-1F49-EC19F03A3DEA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7C021B8-AB92-D771-6199-CAB85814E1B6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70168BF3-205F-465C-B8BC-876D847D37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241" y="1122854"/>
            <a:ext cx="275082" cy="56464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2B35533-BE9C-D06C-6E6F-D5A7FB75FD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/>
              <p:nvPr/>
            </p:nvSpPr>
            <p:spPr>
              <a:xfrm>
                <a:off x="1032017" y="702000"/>
                <a:ext cx="1039322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밀가루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𝟏𝟑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중에서 쿠키를 만드는 데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𝟏𝟑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을 사용하고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남은 밀가루는 모두 빵을 만드는 데 사용했습니다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쿠키와 빵 중에서 어느 것을 만드는 데 밀가루를</a:t>
                </a:r>
                <a:r>
                  <a:rPr kumimoji="0" lang="ko-KR" altLang="en-US" sz="3600" b="1" i="0" u="none" strike="noStrike" kern="1200" cap="none" spc="-30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몇 </a:t>
                </a:r>
                <a:r>
                  <a:rPr kumimoji="0" lang="en-US" altLang="ko-KR" sz="3600" b="1" i="0" u="none" strike="noStrike" kern="1200" cap="none" spc="-30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더 많이 사용했는지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02000"/>
                <a:ext cx="10393221" cy="606695"/>
              </a:xfrm>
              <a:prstGeom prst="rect">
                <a:avLst/>
              </a:prstGeom>
              <a:blipFill>
                <a:blip r:embed="rId2"/>
                <a:stretch>
                  <a:fillRect l="-2639" r="-2405" b="-45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915730E-D506-96DA-48B2-5E73178803F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7" name="사각형: 둥근 모서리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1D17855D-0EC6-733F-0962-8BD0B9CF3D2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C91C5AB2-323D-C00E-369C-7F4BCB768638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7" action="ppaction://hlinksldjump"/>
              <a:extLst>
                <a:ext uri="{FF2B5EF4-FFF2-40B4-BE49-F238E27FC236}">
                  <a16:creationId xmlns:a16="http://schemas.microsoft.com/office/drawing/2014/main" id="{299A0683-64A0-2603-C902-5DB021099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D23CE79A-4B62-B293-5457-8965B475AD5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DB83A381-EB45-A7A8-6B18-14E8E1B3522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0" action="ppaction://hlinksldjump"/>
              <a:extLst>
                <a:ext uri="{FF2B5EF4-FFF2-40B4-BE49-F238E27FC236}">
                  <a16:creationId xmlns:a16="http://schemas.microsoft.com/office/drawing/2014/main" id="{AFAB901E-BB62-A8DC-71D7-F4B12F8C15DD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1E7E525C-156A-B209-B45E-67C73EF68B9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사각형: 둥근 모서리 38">
              <a:hlinkClick r:id="rId12" action="ppaction://hlinksldjump"/>
              <a:extLst>
                <a:ext uri="{FF2B5EF4-FFF2-40B4-BE49-F238E27FC236}">
                  <a16:creationId xmlns:a16="http://schemas.microsoft.com/office/drawing/2014/main" id="{7B249BB7-DEF5-FB6A-4F3B-7A78AB7742B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C02AE-74F2-4D43-5A11-EB5B11A845E9}"/>
                  </a:ext>
                </a:extLst>
              </p:cNvPr>
              <p:cNvSpPr txBox="1"/>
              <p:nvPr/>
            </p:nvSpPr>
            <p:spPr>
              <a:xfrm>
                <a:off x="9552384" y="3936474"/>
                <a:ext cx="668975" cy="12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3C02AE-74F2-4D43-5A11-EB5B11A84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3936474"/>
                <a:ext cx="668975" cy="12927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CBD0D4-1603-15FF-5417-A5557F3C2678}"/>
              </a:ext>
            </a:extLst>
          </p:cNvPr>
          <p:cNvSpPr txBox="1"/>
          <p:nvPr/>
        </p:nvSpPr>
        <p:spPr>
          <a:xfrm>
            <a:off x="6096000" y="4330688"/>
            <a:ext cx="557011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) , (                   ) </a:t>
            </a: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6D16D-FF69-655D-AB67-53364821D951}"/>
              </a:ext>
            </a:extLst>
          </p:cNvPr>
          <p:cNvSpPr txBox="1"/>
          <p:nvPr/>
        </p:nvSpPr>
        <p:spPr>
          <a:xfrm>
            <a:off x="6280043" y="4399498"/>
            <a:ext cx="2048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빵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7106A6E-FA27-E55D-79E1-002A39A62C8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233256" y="4391451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CF3E10CB-A923-C04A-7157-BC930D39972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3CA33F6-D946-CC21-31ED-2B8C763D2228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41" name="그래픽 57">
                <a:extLst>
                  <a:ext uri="{FF2B5EF4-FFF2-40B4-BE49-F238E27FC236}">
                    <a16:creationId xmlns:a16="http://schemas.microsoft.com/office/drawing/2014/main" id="{918B9689-E866-AA46-303E-D6AF3FAC7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4E549B-5640-0941-2138-C9262B5FF43D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CF7E84C-36EF-90F0-6CC9-5A364D03B9C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9" name="그래픽 60">
                <a:extLst>
                  <a:ext uri="{FF2B5EF4-FFF2-40B4-BE49-F238E27FC236}">
                    <a16:creationId xmlns:a16="http://schemas.microsoft.com/office/drawing/2014/main" id="{00CFAA26-0101-757D-39D3-41746F5C7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FAA11E-369D-14D6-E4D1-0244EA5293C4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9CD57B8D-AAA5-D396-CB0C-AF4830E308B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029600" y="748800"/>
            <a:ext cx="895523" cy="297031"/>
          </a:xfrm>
          <a:prstGeom prst="rect">
            <a:avLst/>
          </a:prstGeom>
        </p:spPr>
      </p:pic>
      <p:pic>
        <p:nvPicPr>
          <p:cNvPr id="6" name="그림 28">
            <a:extLst>
              <a:ext uri="{FF2B5EF4-FFF2-40B4-BE49-F238E27FC236}">
                <a16:creationId xmlns:a16="http://schemas.microsoft.com/office/drawing/2014/main" id="{18CC4E7D-3962-BC9C-B792-58B794BEE1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96A164-CE66-51AD-72B5-93FA1561AA85}"/>
              </a:ext>
            </a:extLst>
          </p:cNvPr>
          <p:cNvSpPr txBox="1"/>
          <p:nvPr/>
        </p:nvSpPr>
        <p:spPr>
          <a:xfrm>
            <a:off x="1343025" y="1678574"/>
            <a:ext cx="1009239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서준이의 풀이와 설명을 보고 잘못된 부분을 찾아 설명하고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바르게 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9AE388DF-A488-7074-FD65-8567C6E7123D}"/>
              </a:ext>
            </a:extLst>
          </p:cNvPr>
          <p:cNvSpPr>
            <a:spLocks noChangeAspect="1"/>
          </p:cNvSpPr>
          <p:nvPr/>
        </p:nvSpPr>
        <p:spPr>
          <a:xfrm>
            <a:off x="1092420" y="1915912"/>
            <a:ext cx="181333" cy="1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369B4E27-6840-493C-E0A0-168CF46E9691}"/>
              </a:ext>
            </a:extLst>
          </p:cNvPr>
          <p:cNvSpPr/>
          <p:nvPr/>
        </p:nvSpPr>
        <p:spPr>
          <a:xfrm>
            <a:off x="1343024" y="3303576"/>
            <a:ext cx="10092394" cy="2568172"/>
          </a:xfrm>
          <a:prstGeom prst="roundRect">
            <a:avLst>
              <a:gd name="adj" fmla="val 9546"/>
            </a:avLst>
          </a:prstGeom>
          <a:solidFill>
            <a:srgbClr val="FFFFFF"/>
          </a:solidFill>
          <a:ln w="28575">
            <a:solidFill>
              <a:srgbClr val="D2E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90CA21-0FD9-3041-6F29-AC7D2D18CBE7}"/>
                  </a:ext>
                </a:extLst>
              </p:cNvPr>
              <p:cNvSpPr txBox="1"/>
              <p:nvPr/>
            </p:nvSpPr>
            <p:spPr>
              <a:xfrm>
                <a:off x="3735133" y="3334138"/>
                <a:ext cx="3318620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4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24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24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ko-KR" sz="24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24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ko-KR" altLang="en-US" sz="2400" b="1" spc="-3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90CA21-0FD9-3041-6F29-AC7D2D18C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33" y="3334138"/>
                <a:ext cx="3318620" cy="606695"/>
              </a:xfrm>
              <a:prstGeom prst="rect">
                <a:avLst/>
              </a:prstGeom>
              <a:blipFill>
                <a:blip r:embed="rId12"/>
                <a:stretch>
                  <a:fillRect b="-32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9E6201-913C-EC0C-AB16-A6E41A285E02}"/>
                  </a:ext>
                </a:extLst>
              </p:cNvPr>
              <p:cNvSpPr txBox="1"/>
              <p:nvPr/>
            </p:nvSpPr>
            <p:spPr>
              <a:xfrm>
                <a:off x="3735133" y="4285027"/>
                <a:ext cx="748457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ko-KR" sz="2400" b="1" i="1" spc="-3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2400" b="1" i="1" spc="-3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2400" b="1" spc="-300" dirty="0"/>
                  <a:t>는 </a:t>
                </a:r>
                <a:r>
                  <a:rPr lang="en-US" altLang="ko-KR" sz="2400" b="1" spc="-300" dirty="0"/>
                  <a:t>1</a:t>
                </a:r>
                <a:r>
                  <a:rPr lang="ko-KR" altLang="en-US" sz="2400" b="1" spc="-300" dirty="0"/>
                  <a:t>에서는 </a:t>
                </a:r>
                <a:r>
                  <a:rPr lang="en-US" altLang="ko-KR" sz="2400" b="1" spc="-300" dirty="0"/>
                  <a:t>5</a:t>
                </a:r>
                <a:r>
                  <a:rPr lang="ko-KR" altLang="en-US" sz="2400" b="1" spc="-300" dirty="0"/>
                  <a:t>를 뺄 수 없습니다</a:t>
                </a:r>
                <a:r>
                  <a:rPr lang="en-US" altLang="ko-KR" sz="2400" b="1" spc="-300" dirty="0"/>
                  <a:t>. 5</a:t>
                </a:r>
                <a:r>
                  <a:rPr lang="ko-KR" altLang="en-US" sz="2400" b="1" spc="-300" dirty="0"/>
                  <a:t>에서 </a:t>
                </a:r>
                <a:r>
                  <a:rPr lang="en-US" altLang="ko-KR" sz="2400" b="1" spc="-300" dirty="0"/>
                  <a:t>1</a:t>
                </a:r>
                <a:r>
                  <a:rPr lang="ko-KR" altLang="en-US" sz="2400" b="1" spc="-300" dirty="0"/>
                  <a:t>을 빼면 계산 결과는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ko-KR" sz="32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2400" b="1" spc="-300" dirty="0"/>
                  <a:t>입니다</a:t>
                </a:r>
                <a:r>
                  <a:rPr lang="en-US" altLang="ko-KR" sz="2400" b="1" spc="-300" dirty="0"/>
                  <a:t>.</a:t>
                </a:r>
                <a:endParaRPr lang="ko-KR" altLang="en-US" sz="2400" b="1" spc="-3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9E6201-913C-EC0C-AB16-A6E41A285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33" y="4285027"/>
                <a:ext cx="7484571" cy="606695"/>
              </a:xfrm>
              <a:prstGeom prst="rect">
                <a:avLst/>
              </a:prstGeom>
              <a:blipFill>
                <a:blip r:embed="rId13"/>
                <a:stretch>
                  <a:fillRect l="-2524" r="-244" b="-15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BAF9EBA-E001-FB84-4428-7A38BC6714E0}"/>
              </a:ext>
            </a:extLst>
          </p:cNvPr>
          <p:cNvSpPr txBox="1"/>
          <p:nvPr/>
        </p:nvSpPr>
        <p:spPr>
          <a:xfrm>
            <a:off x="1610807" y="3569533"/>
            <a:ext cx="196491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ko-KR" altLang="en-US" sz="2400" b="1" spc="-300" dirty="0">
                <a:solidFill>
                  <a:schemeClr val="bg1">
                    <a:lumMod val="50000"/>
                  </a:schemeClr>
                </a:solidFill>
              </a:rPr>
              <a:t>서준이의 풀이 </a:t>
            </a:r>
            <a:r>
              <a:rPr lang="en-US" altLang="ko-KR" sz="2400" b="1" spc="-300" dirty="0">
                <a:solidFill>
                  <a:schemeClr val="bg1">
                    <a:lumMod val="50000"/>
                  </a:schemeClr>
                </a:solidFill>
              </a:rPr>
              <a:t>|</a:t>
            </a:r>
            <a:endParaRPr lang="ko-KR" altLang="en-US" sz="2400" b="1" spc="-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F15149-0E93-99A0-6E61-3B2FF07F4C81}"/>
              </a:ext>
            </a:extLst>
          </p:cNvPr>
          <p:cNvSpPr txBox="1"/>
          <p:nvPr/>
        </p:nvSpPr>
        <p:spPr>
          <a:xfrm>
            <a:off x="1610807" y="4556118"/>
            <a:ext cx="196491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spc="-300" dirty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ko-KR" altLang="en-US" sz="2400" b="1" spc="-300" dirty="0">
                <a:solidFill>
                  <a:schemeClr val="bg1">
                    <a:lumMod val="50000"/>
                  </a:schemeClr>
                </a:solidFill>
              </a:rPr>
              <a:t>서준이의 설명 </a:t>
            </a:r>
            <a:r>
              <a:rPr lang="en-US" altLang="ko-KR" sz="2400" b="1" spc="-300" dirty="0">
                <a:solidFill>
                  <a:schemeClr val="bg1">
                    <a:lumMod val="50000"/>
                  </a:schemeClr>
                </a:solidFill>
              </a:rPr>
              <a:t>|</a:t>
            </a:r>
            <a:endParaRPr lang="ko-KR" altLang="en-US" sz="2400" b="1" spc="-3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E3D7FAC-FB90-8DB0-5349-22C98EDE186E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55F785E-23FF-AEB5-A1C5-83D30DCB622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5" name="그래픽 57">
                <a:extLst>
                  <a:ext uri="{FF2B5EF4-FFF2-40B4-BE49-F238E27FC236}">
                    <a16:creationId xmlns:a16="http://schemas.microsoft.com/office/drawing/2014/main" id="{66B8F3DD-DE03-F215-BC3A-F8A6A95C8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0CE099-854B-1A13-7F1F-45FEA3BC7921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5CE9C1C-3CF2-2396-D21D-C78096D5D2C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2" name="그래픽 60">
                <a:extLst>
                  <a:ext uri="{FF2B5EF4-FFF2-40B4-BE49-F238E27FC236}">
                    <a16:creationId xmlns:a16="http://schemas.microsoft.com/office/drawing/2014/main" id="{700639C5-479F-A68C-413D-9F8EADD48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B03FBC-81F1-3EA7-FDE3-FA27E7A0C315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13D23D73-8F32-50C5-EA83-403D6DA7CB0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707521" y="2492896"/>
            <a:ext cx="926475" cy="29628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166D2BE-297B-737B-C676-2EE125CFA5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39" name="그림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C5D6F2-B523-F40E-AF21-3A3069475A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C8D14ACD-E9AE-1B3D-70FC-04E5A46AA2A5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107FD94C-D99A-C7ED-1E54-421BCC1DC4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C22C95-92D1-EA38-30F3-C23E13BD6E70}"/>
                  </a:ext>
                </a:extLst>
              </p:cNvPr>
              <p:cNvSpPr txBox="1"/>
              <p:nvPr/>
            </p:nvSpPr>
            <p:spPr>
              <a:xfrm>
                <a:off x="4106690" y="3197645"/>
                <a:ext cx="7210433" cy="13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C22C95-92D1-EA38-30F3-C23E13BD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690" y="3197645"/>
                <a:ext cx="7210433" cy="1346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>
            <a:extLst>
              <a:ext uri="{FF2B5EF4-FFF2-40B4-BE49-F238E27FC236}">
                <a16:creationId xmlns:a16="http://schemas.microsoft.com/office/drawing/2014/main" id="{C083DEF7-7143-07A8-6D3F-BADA8AD51A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35297" y="3815173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9A6236BD-7EF0-83ED-2546-A904A27C1A89}"/>
              </a:ext>
            </a:extLst>
          </p:cNvPr>
          <p:cNvCxnSpPr>
            <a:cxnSpLocks/>
          </p:cNvCxnSpPr>
          <p:nvPr/>
        </p:nvCxnSpPr>
        <p:spPr>
          <a:xfrm>
            <a:off x="3612132" y="4436598"/>
            <a:ext cx="78131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화살표: 오각형 39">
            <a:extLst>
              <a:ext uri="{FF2B5EF4-FFF2-40B4-BE49-F238E27FC236}">
                <a16:creationId xmlns:a16="http://schemas.microsoft.com/office/drawing/2014/main" id="{F4BF8F61-0C72-0EEF-C490-2628EAA10ADA}"/>
              </a:ext>
            </a:extLst>
          </p:cNvPr>
          <p:cNvSpPr/>
          <p:nvPr/>
        </p:nvSpPr>
        <p:spPr>
          <a:xfrm>
            <a:off x="1065599" y="3869001"/>
            <a:ext cx="2362441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/>
              <a:t>바르게 계산하기</a:t>
            </a:r>
            <a:endParaRPr lang="ko-KR" altLang="en-US" sz="2000" b="1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77F607E7-4A31-7BF2-9D6F-2C7CC8C6A594}"/>
              </a:ext>
            </a:extLst>
          </p:cNvPr>
          <p:cNvSpPr/>
          <p:nvPr/>
        </p:nvSpPr>
        <p:spPr>
          <a:xfrm>
            <a:off x="3603571" y="3754113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sp>
        <p:nvSpPr>
          <p:cNvPr id="42" name="화살표: 오각형 41">
            <a:extLst>
              <a:ext uri="{FF2B5EF4-FFF2-40B4-BE49-F238E27FC236}">
                <a16:creationId xmlns:a16="http://schemas.microsoft.com/office/drawing/2014/main" id="{1D6825ED-1622-0291-F2FC-2A441032C25D}"/>
              </a:ext>
            </a:extLst>
          </p:cNvPr>
          <p:cNvSpPr/>
          <p:nvPr/>
        </p:nvSpPr>
        <p:spPr>
          <a:xfrm>
            <a:off x="1066145" y="2121130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설명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7415F8-8621-4228-91A4-194B216DD3C4}"/>
                  </a:ext>
                </a:extLst>
              </p:cNvPr>
              <p:cNvSpPr txBox="1"/>
              <p:nvPr/>
            </p:nvSpPr>
            <p:spPr>
              <a:xfrm>
                <a:off x="2198578" y="1474394"/>
                <a:ext cx="9226660" cy="118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이므로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ko-KR" sz="4000" b="1" i="1" spc="-3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altLang="ko-KR" sz="3200" b="1" i="1" spc="-3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40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0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ko-KR" sz="40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0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ko-KR" sz="4000" b="1" i="1" spc="-3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200" b="1" spc="-300" dirty="0">
                    <a:solidFill>
                      <a:srgbClr val="FF0000"/>
                    </a:solidFill>
                  </a:rPr>
                  <a:t>를 계산해야 합니다</a:t>
                </a:r>
                <a:r>
                  <a:rPr lang="en-US" altLang="ko-KR" sz="3200" b="1" spc="-300" dirty="0">
                    <a:solidFill>
                      <a:srgbClr val="FF0000"/>
                    </a:solidFill>
                  </a:rPr>
                  <a:t>.</a:t>
                </a:r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7415F8-8621-4228-91A4-194B216DD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78" y="1474394"/>
                <a:ext cx="9226660" cy="1189878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>
            <a:extLst>
              <a:ext uri="{FF2B5EF4-FFF2-40B4-BE49-F238E27FC236}">
                <a16:creationId xmlns:a16="http://schemas.microsoft.com/office/drawing/2014/main" id="{8C88441A-E55A-7280-88D4-FDF2D98E20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8521" y="203418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50BEC67-EDD8-441F-0605-95C19090E8B8}"/>
              </a:ext>
            </a:extLst>
          </p:cNvPr>
          <p:cNvCxnSpPr>
            <a:cxnSpLocks/>
          </p:cNvCxnSpPr>
          <p:nvPr/>
        </p:nvCxnSpPr>
        <p:spPr>
          <a:xfrm>
            <a:off x="2198580" y="2662916"/>
            <a:ext cx="92266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3B8E4F26-2FFE-3E68-94B7-808DDE2114AF}"/>
              </a:ext>
            </a:extLst>
          </p:cNvPr>
          <p:cNvSpPr/>
          <p:nvPr/>
        </p:nvSpPr>
        <p:spPr>
          <a:xfrm>
            <a:off x="2190019" y="1965324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A82EBCA-49AA-5316-07FC-918FD7B6CABC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63" name="사각형: 둥근 모서리 62">
              <a:hlinkClick r:id="rId8" action="ppaction://hlinksldjump"/>
              <a:extLst>
                <a:ext uri="{FF2B5EF4-FFF2-40B4-BE49-F238E27FC236}">
                  <a16:creationId xmlns:a16="http://schemas.microsoft.com/office/drawing/2014/main" id="{FC7EF274-6A97-A099-FDF5-346528EEB1E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4" name="사각형: 둥근 모서리 63">
              <a:hlinkClick r:id="rId9" action="ppaction://hlinksldjump"/>
              <a:extLst>
                <a:ext uri="{FF2B5EF4-FFF2-40B4-BE49-F238E27FC236}">
                  <a16:creationId xmlns:a16="http://schemas.microsoft.com/office/drawing/2014/main" id="{DC73C89F-A077-B32C-08E3-CD7A44EBD36F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5" name="사각형: 둥근 모서리 64">
              <a:hlinkClick r:id="rId10" action="ppaction://hlinksldjump"/>
              <a:extLst>
                <a:ext uri="{FF2B5EF4-FFF2-40B4-BE49-F238E27FC236}">
                  <a16:creationId xmlns:a16="http://schemas.microsoft.com/office/drawing/2014/main" id="{1935FF3A-E054-610A-05F5-37941815B31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6" name="사각형: 둥근 모서리 65">
              <a:hlinkClick r:id="rId11" action="ppaction://hlinksldjump"/>
              <a:extLst>
                <a:ext uri="{FF2B5EF4-FFF2-40B4-BE49-F238E27FC236}">
                  <a16:creationId xmlns:a16="http://schemas.microsoft.com/office/drawing/2014/main" id="{67A9E2CE-D636-E018-A915-6635B8E437C5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8" name="사각형: 둥근 모서리 67">
              <a:hlinkClick r:id="rId12" action="ppaction://hlinksldjump"/>
              <a:extLst>
                <a:ext uri="{FF2B5EF4-FFF2-40B4-BE49-F238E27FC236}">
                  <a16:creationId xmlns:a16="http://schemas.microsoft.com/office/drawing/2014/main" id="{AAD1C1C1-8511-0C38-B672-E645B22054E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9" name="사각형: 둥근 모서리 68">
              <a:hlinkClick r:id="rId13" action="ppaction://hlinksldjump"/>
              <a:extLst>
                <a:ext uri="{FF2B5EF4-FFF2-40B4-BE49-F238E27FC236}">
                  <a16:creationId xmlns:a16="http://schemas.microsoft.com/office/drawing/2014/main" id="{FD96DC6B-89F0-61DC-8FBA-9244B2B5631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0" name="사각형: 둥근 모서리 69">
              <a:hlinkClick r:id="rId14" action="ppaction://hlinksldjump"/>
              <a:extLst>
                <a:ext uri="{FF2B5EF4-FFF2-40B4-BE49-F238E27FC236}">
                  <a16:creationId xmlns:a16="http://schemas.microsoft.com/office/drawing/2014/main" id="{FD61D0DA-94CC-41E6-E836-949939E0BCF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1" name="사각형: 둥근 모서리 70">
              <a:hlinkClick r:id="rId15" action="ppaction://hlinksldjump"/>
              <a:extLst>
                <a:ext uri="{FF2B5EF4-FFF2-40B4-BE49-F238E27FC236}">
                  <a16:creationId xmlns:a16="http://schemas.microsoft.com/office/drawing/2014/main" id="{8063D98C-1380-D570-458B-8A5F8EB27B1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03B21D7-DDB8-FEBC-AA58-D6AA3720EE75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5B5DBE8-61E8-7A7A-2901-EA78250E488E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7" name="그래픽 57">
                <a:extLst>
                  <a:ext uri="{FF2B5EF4-FFF2-40B4-BE49-F238E27FC236}">
                    <a16:creationId xmlns:a16="http://schemas.microsoft.com/office/drawing/2014/main" id="{7AB76539-9F2A-9D15-4AEF-807E5A014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9D7D4-8809-D80F-0553-22F79319F766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B2DE526-4EF1-86FA-0722-2CFB8E06219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" name="그래픽 60">
                <a:extLst>
                  <a:ext uri="{FF2B5EF4-FFF2-40B4-BE49-F238E27FC236}">
                    <a16:creationId xmlns:a16="http://schemas.microsoft.com/office/drawing/2014/main" id="{6FA8A07D-7F64-035E-61BC-8A2C7C1F9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28EA62-7470-818C-AF0C-CDEDC973FB20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57FEC3CB-1981-FBD1-3309-33076C3BCD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10" name="그림 28">
            <a:extLst>
              <a:ext uri="{FF2B5EF4-FFF2-40B4-BE49-F238E27FC236}">
                <a16:creationId xmlns:a16="http://schemas.microsoft.com/office/drawing/2014/main" id="{C7AFC5C3-CB83-8BB6-7F4C-3B534310A7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 animBg="1"/>
      <p:bldP spid="47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식물 영양제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텃밭에 주었어요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10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/>
              <p:nvPr/>
            </p:nvSpPr>
            <p:spPr>
              <a:xfrm>
                <a:off x="741477" y="2668175"/>
                <a:ext cx="564255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남은 천연 식물 영양제의 양을 구하는 식을 써 보면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7" y="2668175"/>
                <a:ext cx="5642556" cy="606695"/>
              </a:xfrm>
              <a:prstGeom prst="rect">
                <a:avLst/>
              </a:prstGeom>
              <a:blipFill>
                <a:blip r:embed="rId7"/>
                <a:stretch>
                  <a:fillRect l="-4973" t="-16162" r="-2811" b="-34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id="{4D2D10CC-02DC-4900-7CD3-A02418DC77B8}"/>
              </a:ext>
            </a:extLst>
          </p:cNvPr>
          <p:cNvSpPr/>
          <p:nvPr/>
        </p:nvSpPr>
        <p:spPr>
          <a:xfrm>
            <a:off x="449243" y="2888687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B3264AD-DF96-565F-5DFB-9CC9859D96B8}"/>
              </a:ext>
            </a:extLst>
          </p:cNvPr>
          <p:cNvSpPr/>
          <p:nvPr/>
        </p:nvSpPr>
        <p:spPr>
          <a:xfrm>
            <a:off x="5519573" y="332844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8EF7B8-2FBD-7A04-7467-20F86FE2693D}"/>
              </a:ext>
            </a:extLst>
          </p:cNvPr>
          <p:cNvSpPr txBox="1"/>
          <p:nvPr/>
        </p:nvSpPr>
        <p:spPr>
          <a:xfrm>
            <a:off x="5546792" y="332214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B94EE992-F9DC-2471-EB97-B5F53F2C88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92953" y="339401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9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10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2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3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4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6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32" name="그림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DF0DD6-D859-4A7A-AD65-F81DED30BE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76C9A79E-E073-4220-9FBC-9B06DDE2AE71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E50907FC-79EC-4A82-B746-19B4F73ED6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E1A337-0F46-3573-57A5-6CA35B6043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99228" y="2799368"/>
            <a:ext cx="5800502" cy="29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식물 영양제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텃밭에 주었어요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10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8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9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2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4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32" name="순서도: 연결자 31">
            <a:extLst>
              <a:ext uri="{FF2B5EF4-FFF2-40B4-BE49-F238E27FC236}">
                <a16:creationId xmlns:a16="http://schemas.microsoft.com/office/drawing/2014/main" id="{4AC1C922-0201-49C1-905A-E81F083F22B5}"/>
              </a:ext>
            </a:extLst>
          </p:cNvPr>
          <p:cNvSpPr/>
          <p:nvPr/>
        </p:nvSpPr>
        <p:spPr>
          <a:xfrm>
            <a:off x="449243" y="2897810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5731B0-C447-4DDD-9203-F0B0402762E8}"/>
                  </a:ext>
                </a:extLst>
              </p:cNvPr>
              <p:cNvSpPr txBox="1"/>
              <p:nvPr/>
            </p:nvSpPr>
            <p:spPr>
              <a:xfrm>
                <a:off x="4336946" y="3301950"/>
                <a:ext cx="677560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−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5731B0-C447-4DDD-9203-F0B04027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46" y="3301950"/>
                <a:ext cx="6775601" cy="606695"/>
              </a:xfrm>
              <a:prstGeom prst="rect">
                <a:avLst/>
              </a:prstGeom>
              <a:blipFill>
                <a:blip r:embed="rId15"/>
                <a:stretch>
                  <a:fillRect b="-1050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7EDCCBB-F973-4D3D-AB1E-A3F62BD39094}"/>
              </a:ext>
            </a:extLst>
          </p:cNvPr>
          <p:cNvSpPr/>
          <p:nvPr/>
        </p:nvSpPr>
        <p:spPr>
          <a:xfrm>
            <a:off x="7135645" y="342431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7D6FDF-A4E0-480C-A6D5-D473860DA3BC}"/>
              </a:ext>
            </a:extLst>
          </p:cNvPr>
          <p:cNvSpPr txBox="1"/>
          <p:nvPr/>
        </p:nvSpPr>
        <p:spPr>
          <a:xfrm>
            <a:off x="7162864" y="341800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C2F77BEC-3717-4711-AF0A-58BDC557EE9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209025" y="348988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7B35BCD6-FC30-4D88-A7B0-23DBC8D9349C}"/>
              </a:ext>
            </a:extLst>
          </p:cNvPr>
          <p:cNvSpPr/>
          <p:nvPr/>
        </p:nvSpPr>
        <p:spPr>
          <a:xfrm>
            <a:off x="8184355" y="342431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675594-FE2F-4188-A202-EDE768CE6C51}"/>
              </a:ext>
            </a:extLst>
          </p:cNvPr>
          <p:cNvSpPr txBox="1"/>
          <p:nvPr/>
        </p:nvSpPr>
        <p:spPr>
          <a:xfrm>
            <a:off x="8211574" y="341800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259AFD52-D752-4B7E-AB6E-61A9AC2EB31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257735" y="348988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3683E169-C722-4781-8BF4-6BDD7ECF0D23}"/>
              </a:ext>
            </a:extLst>
          </p:cNvPr>
          <p:cNvSpPr/>
          <p:nvPr/>
        </p:nvSpPr>
        <p:spPr>
          <a:xfrm>
            <a:off x="9460620" y="342431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0FCF9F-B89D-4C5C-9087-BDEEC368A01C}"/>
              </a:ext>
            </a:extLst>
          </p:cNvPr>
          <p:cNvSpPr txBox="1"/>
          <p:nvPr/>
        </p:nvSpPr>
        <p:spPr>
          <a:xfrm>
            <a:off x="9487839" y="341800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AEC95C7A-4AE4-466B-A359-CCAD4351203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534000" y="348988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0D208A6B-0F8D-48D5-90C5-B316C51694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251" y="2685757"/>
            <a:ext cx="4185761" cy="2598420"/>
          </a:xfrm>
          <a:prstGeom prst="rect">
            <a:avLst/>
          </a:prstGeom>
        </p:spPr>
      </p:pic>
      <p:pic>
        <p:nvPicPr>
          <p:cNvPr id="63" name="그림 6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4CF4E5-3B19-427A-822E-60E71EDA89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0A52C8F4-734E-4B92-A337-D6592FE7AF69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81D1F137-FA3F-AB62-3934-C39709E16B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4" grpId="0"/>
      <p:bldP spid="57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C1A795-46A4-350A-AD6F-1361C66A84FC}"/>
                  </a:ext>
                </a:extLst>
              </p:cNvPr>
              <p:cNvSpPr txBox="1"/>
              <p:nvPr/>
            </p:nvSpPr>
            <p:spPr>
              <a:xfrm>
                <a:off x="741476" y="2870844"/>
                <a:ext cx="10832083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남은 천연 식물 영양제는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C1A795-46A4-350A-AD6F-1361C66A8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" y="2870844"/>
                <a:ext cx="10832083" cy="606695"/>
              </a:xfrm>
              <a:prstGeom prst="rect">
                <a:avLst/>
              </a:prstGeom>
              <a:blipFill>
                <a:blip r:embed="rId12"/>
                <a:stretch>
                  <a:fillRect l="-2589" b="-7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순서도: 연결자 12">
            <a:extLst>
              <a:ext uri="{FF2B5EF4-FFF2-40B4-BE49-F238E27FC236}">
                <a16:creationId xmlns:a16="http://schemas.microsoft.com/office/drawing/2014/main" id="{01A7D9EF-6749-48E4-6A08-21DB8D2C5C40}"/>
              </a:ext>
            </a:extLst>
          </p:cNvPr>
          <p:cNvSpPr/>
          <p:nvPr/>
        </p:nvSpPr>
        <p:spPr>
          <a:xfrm>
            <a:off x="449243" y="3324446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6495662-C869-3A73-BFC5-1A79B6AC1CA3}"/>
              </a:ext>
            </a:extLst>
          </p:cNvPr>
          <p:cNvSpPr/>
          <p:nvPr/>
        </p:nvSpPr>
        <p:spPr>
          <a:xfrm>
            <a:off x="5519936" y="2717750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C7D9E-368B-1ABB-467D-6CBB5E45507B}"/>
              </a:ext>
            </a:extLst>
          </p:cNvPr>
          <p:cNvSpPr txBox="1"/>
          <p:nvPr/>
        </p:nvSpPr>
        <p:spPr>
          <a:xfrm>
            <a:off x="5547155" y="2711442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6C897FD7-2B56-E0FD-101A-40265032371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93316" y="278331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54153F4-3FBB-B042-2B5B-5DF1C185C92C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62170E6-B8D7-E15E-C1B8-882BE8D1EE0C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8" name="그래픽 57">
                <a:extLst>
                  <a:ext uri="{FF2B5EF4-FFF2-40B4-BE49-F238E27FC236}">
                    <a16:creationId xmlns:a16="http://schemas.microsoft.com/office/drawing/2014/main" id="{CD7DE02F-AD81-CEC1-4E79-9956B262F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99D89-E0A6-A55B-48F7-A9785592E5CD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5A5CC41-4030-7B8A-D0B1-C2A3CC3C0E8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0" name="그래픽 60">
                <a:extLst>
                  <a:ext uri="{FF2B5EF4-FFF2-40B4-BE49-F238E27FC236}">
                    <a16:creationId xmlns:a16="http://schemas.microsoft.com/office/drawing/2014/main" id="{816474F0-F32C-2D03-1F2F-5590FC5F1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8CE402-6850-A440-A020-0471D8017B5B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7850E3-C748-4360-BA4D-A4695E5D4DC7}"/>
                  </a:ext>
                </a:extLst>
              </p:cNvPr>
              <p:cNvSpPr txBox="1"/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천연 식물 영양제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ko-KR" sz="4400" b="1" i="1" spc="-3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ko-KR" altLang="en-US" sz="3600" b="1" spc="-300" dirty="0"/>
                  <a:t>를 텃밭에 주었어요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7850E3-C748-4360-BA4D-A4695E5D4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52736"/>
                <a:ext cx="10906678" cy="606695"/>
              </a:xfrm>
              <a:prstGeom prst="rect">
                <a:avLst/>
              </a:prstGeom>
              <a:blipFill>
                <a:blip r:embed="rId16"/>
                <a:stretch>
                  <a:fillRect l="-2515" b="-10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28">
            <a:extLst>
              <a:ext uri="{FF2B5EF4-FFF2-40B4-BE49-F238E27FC236}">
                <a16:creationId xmlns:a16="http://schemas.microsoft.com/office/drawing/2014/main" id="{52FE0B20-ABED-2E15-8F52-B93353AAB4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509B48-5230-E95C-D2EE-D9E06245EDBA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42" name="사각형: 둥근 모서리 41">
              <a:hlinkClick r:id="rId4" action="ppaction://hlinksldjump"/>
              <a:extLst>
                <a:ext uri="{FF2B5EF4-FFF2-40B4-BE49-F238E27FC236}">
                  <a16:creationId xmlns:a16="http://schemas.microsoft.com/office/drawing/2014/main" id="{CC6D0B34-C25D-2A55-4F14-55F97CAEEB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3" name="사각형: 둥근 모서리 42">
              <a:hlinkClick r:id="rId5" action="ppaction://hlinksldjump"/>
              <a:extLst>
                <a:ext uri="{FF2B5EF4-FFF2-40B4-BE49-F238E27FC236}">
                  <a16:creationId xmlns:a16="http://schemas.microsoft.com/office/drawing/2014/main" id="{FB65BE2D-0773-126A-35C4-7DBAFBADA4FF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사각형: 둥근 모서리 43">
              <a:hlinkClick r:id="rId6" action="ppaction://hlinksldjump"/>
              <a:extLst>
                <a:ext uri="{FF2B5EF4-FFF2-40B4-BE49-F238E27FC236}">
                  <a16:creationId xmlns:a16="http://schemas.microsoft.com/office/drawing/2014/main" id="{C9F035CC-EFC0-20FD-E767-D1368E1F01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44">
              <a:hlinkClick r:id="rId7" action="ppaction://hlinksldjump"/>
              <a:extLst>
                <a:ext uri="{FF2B5EF4-FFF2-40B4-BE49-F238E27FC236}">
                  <a16:creationId xmlns:a16="http://schemas.microsoft.com/office/drawing/2014/main" id="{A8DC952A-8825-3057-8894-74C3CF7EA8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8" action="ppaction://hlinksldjump"/>
              <a:extLst>
                <a:ext uri="{FF2B5EF4-FFF2-40B4-BE49-F238E27FC236}">
                  <a16:creationId xmlns:a16="http://schemas.microsoft.com/office/drawing/2014/main" id="{A9A065D0-4E11-390F-AE17-22BB2815F928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46">
              <a:hlinkClick r:id="rId9" action="ppaction://hlinksldjump"/>
              <a:extLst>
                <a:ext uri="{FF2B5EF4-FFF2-40B4-BE49-F238E27FC236}">
                  <a16:creationId xmlns:a16="http://schemas.microsoft.com/office/drawing/2014/main" id="{910C6ED0-6478-38A2-99DA-F97C0C0CB7C4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48" name="사각형: 둥근 모서리 47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BAE780-084F-34B5-BBA9-A3A61FE9F53D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48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EE2F3B-5AC5-70EF-DB2F-CDE0F7EDF5A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/>
              <p:nvPr/>
            </p:nvSpPr>
            <p:spPr>
              <a:xfrm>
                <a:off x="3106749" y="4841624"/>
                <a:ext cx="677560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−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49" y="4841624"/>
                <a:ext cx="6775601" cy="606695"/>
              </a:xfrm>
              <a:prstGeom prst="rect">
                <a:avLst/>
              </a:prstGeom>
              <a:blipFill>
                <a:blip r:embed="rId13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51E1E8C-1759-3EE4-25AD-42BB2599CF64}"/>
              </a:ext>
            </a:extLst>
          </p:cNvPr>
          <p:cNvSpPr/>
          <p:nvPr/>
        </p:nvSpPr>
        <p:spPr>
          <a:xfrm>
            <a:off x="4607611" y="487434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EDA58-B65C-D40C-8122-4927B5718894}"/>
              </a:ext>
            </a:extLst>
          </p:cNvPr>
          <p:cNvSpPr txBox="1"/>
          <p:nvPr/>
        </p:nvSpPr>
        <p:spPr>
          <a:xfrm>
            <a:off x="4634830" y="486803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66843F-2C2F-B43D-BCCE-FCCD7F9076C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80991" y="493991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EFC981A-4AD5-A360-BBDB-97D48987D108}"/>
              </a:ext>
            </a:extLst>
          </p:cNvPr>
          <p:cNvSpPr/>
          <p:nvPr/>
        </p:nvSpPr>
        <p:spPr>
          <a:xfrm>
            <a:off x="6534572" y="487434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A022E-9874-730F-5975-032079B90BF2}"/>
              </a:ext>
            </a:extLst>
          </p:cNvPr>
          <p:cNvSpPr txBox="1"/>
          <p:nvPr/>
        </p:nvSpPr>
        <p:spPr>
          <a:xfrm>
            <a:off x="6561791" y="486803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55C66F-FEE5-4368-3D5B-A4F6F228A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607952" y="493991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494AA3E-B062-FC79-8AF7-D4693C1B932C}"/>
              </a:ext>
            </a:extLst>
          </p:cNvPr>
          <p:cNvSpPr/>
          <p:nvPr/>
        </p:nvSpPr>
        <p:spPr>
          <a:xfrm>
            <a:off x="8333558" y="487434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260A0-F410-393F-75FB-95D717890D5F}"/>
              </a:ext>
            </a:extLst>
          </p:cNvPr>
          <p:cNvSpPr txBox="1"/>
          <p:nvPr/>
        </p:nvSpPr>
        <p:spPr>
          <a:xfrm>
            <a:off x="8360777" y="486803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8840F42-BEA0-D60E-9755-E6D6DD5DAD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406938" y="493991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7C962E74-030B-8795-37E2-38945266E0C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A029564-86C9-E1AA-5A28-8AB82E1B274A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8053301A-EDC9-8186-7CBA-0ADE79176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4A0399-9578-48B0-7823-734E0A3C756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C98F858-190B-4F36-68F7-414E9F4F9AB0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D41C96B6-338E-C8D4-01DF-53002AC99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90D109-85A9-0284-1333-EF2897ABD64D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DC3C3CD-A418-4CEE-AC30-DAED9951E43B}"/>
              </a:ext>
            </a:extLst>
          </p:cNvPr>
          <p:cNvGrpSpPr/>
          <p:nvPr/>
        </p:nvGrpSpPr>
        <p:grpSpPr>
          <a:xfrm>
            <a:off x="505825" y="980728"/>
            <a:ext cx="11160288" cy="821609"/>
            <a:chOff x="505825" y="1166846"/>
            <a:chExt cx="10942264" cy="821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19F12D0-8EDF-4BFA-BA06-C9734F3FB977}"/>
                    </a:ext>
                  </a:extLst>
                </p:cNvPr>
                <p:cNvSpPr txBox="1"/>
                <p:nvPr/>
              </p:nvSpPr>
              <p:spPr>
                <a:xfrm>
                  <a:off x="1105090" y="1166846"/>
                  <a:ext cx="10342999" cy="6066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3600" b="1" spc="-300" dirty="0"/>
                    <a:t>그림을 보고 </a:t>
                  </a:r>
                  <a14:m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ko-KR" altLang="en-US" sz="3600" b="1" spc="-300" dirty="0"/>
                    <a:t>가 얼마인지 구하려고 합니다</a:t>
                  </a:r>
                  <a:r>
                    <a:rPr lang="en-US" altLang="ko-KR" sz="3600" b="1" spc="-300" dirty="0"/>
                    <a:t>.</a:t>
                  </a:r>
                  <a:r>
                    <a:rPr lang="ko-KR" altLang="en-US" sz="3600" b="1" spc="-300" dirty="0"/>
                    <a:t>      안에 알맞은 수를 써넣으세요</a:t>
                  </a:r>
                  <a:r>
                    <a:rPr lang="en-US" altLang="ko-KR" sz="3600" b="1" spc="-300"/>
                    <a:t>.</a:t>
                  </a:r>
                  <a:endParaRPr lang="ko-KR" altLang="en-US" sz="3600" b="1" spc="-3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19F12D0-8EDF-4BFA-BA06-C9734F3FB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090" y="1166846"/>
                  <a:ext cx="10342999" cy="606695"/>
                </a:xfrm>
                <a:prstGeom prst="rect">
                  <a:avLst/>
                </a:prstGeom>
                <a:blipFill>
                  <a:blip r:embed="rId17"/>
                  <a:stretch>
                    <a:fillRect l="-2600" r="-1213" b="-2010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95EBC5-00F6-40BB-8A2A-B68F05AC7E8A}"/>
                </a:ext>
              </a:extLst>
            </p:cNvPr>
            <p:cNvSpPr txBox="1"/>
            <p:nvPr/>
          </p:nvSpPr>
          <p:spPr>
            <a:xfrm>
              <a:off x="505825" y="1280569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11F1E246-FF0E-4EC7-90B8-D936B6149E75}"/>
              </a:ext>
            </a:extLst>
          </p:cNvPr>
          <p:cNvSpPr>
            <a:spLocks noChangeAspect="1"/>
          </p:cNvSpPr>
          <p:nvPr/>
        </p:nvSpPr>
        <p:spPr>
          <a:xfrm>
            <a:off x="10178896" y="1319208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7E6227DC-7D00-9B88-D339-83F29B5729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395D9D0-24AF-DEFA-16F1-F9C02B0123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19736" y="2780928"/>
            <a:ext cx="5023669" cy="1929182"/>
          </a:xfrm>
          <a:prstGeom prst="rect">
            <a:avLst/>
          </a:prstGeom>
        </p:spPr>
      </p:pic>
      <p:pic>
        <p:nvPicPr>
          <p:cNvPr id="50" name="그림 49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A61BC76C-BCC4-4002-B693-2D3F351EB9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465" y="3945517"/>
            <a:ext cx="651496" cy="641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F058F68-52A6-0E73-7A91-6395C50B2793}"/>
              </a:ext>
            </a:extLst>
          </p:cNvPr>
          <p:cNvGrpSpPr/>
          <p:nvPr/>
        </p:nvGrpSpPr>
        <p:grpSpPr>
          <a:xfrm>
            <a:off x="70338" y="285750"/>
            <a:ext cx="12051324" cy="6286500"/>
            <a:chOff x="0" y="333375"/>
            <a:chExt cx="12051324" cy="6286500"/>
          </a:xfrm>
          <a:solidFill>
            <a:schemeClr val="bg1"/>
          </a:solidFill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4C8BA336-3339-4019-A257-28B78C933A5A}"/>
                </a:ext>
              </a:extLst>
            </p:cNvPr>
            <p:cNvSpPr/>
            <p:nvPr/>
          </p:nvSpPr>
          <p:spPr>
            <a:xfrm>
              <a:off x="0" y="333375"/>
              <a:ext cx="12051324" cy="6286500"/>
            </a:xfrm>
            <a:prstGeom prst="roundRect">
              <a:avLst>
                <a:gd name="adj" fmla="val 8805"/>
              </a:avLst>
            </a:prstGeom>
            <a:grpFill/>
            <a:ln w="38100">
              <a:solidFill>
                <a:srgbClr val="3F97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20000"/>
                </a:lnSpc>
              </a:pPr>
              <a:endParaRPr lang="ko-KR" altLang="en-US" b="1" spc="-300" dirty="0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EE421D6-E8C3-17F7-AC9D-D27D3FA3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7211" y="583302"/>
              <a:ext cx="360000" cy="360000"/>
            </a:xfrm>
            <a:prstGeom prst="rect">
              <a:avLst/>
            </a:prstGeom>
            <a:grpFill/>
            <a:effectLst/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0F6F942B-A9EA-4A9A-B0AB-954B562C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4" y="1556792"/>
            <a:ext cx="97506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5F6A4A45-0ECC-53FD-2FD8-0319951C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24935"/>
              </p:ext>
            </p:extLst>
          </p:nvPr>
        </p:nvGraphicFramePr>
        <p:xfrm>
          <a:off x="944352" y="212028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1350865D-5E90-CDBB-41B1-AF45C6D3316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6" name="사각형: 둥근 모서리 25">
              <a:hlinkClick r:id="rId4" action="ppaction://hlinksldjump"/>
              <a:extLst>
                <a:ext uri="{FF2B5EF4-FFF2-40B4-BE49-F238E27FC236}">
                  <a16:creationId xmlns:a16="http://schemas.microsoft.com/office/drawing/2014/main" id="{BEA5ED75-32B5-5D15-67A3-7D5CB8E07634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8" name="사각형: 둥근 모서리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E6914976-5F2B-5040-B04E-AE30C2631B03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881EFCEF-573F-68D3-4661-21826536C9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사각형: 둥근 모서리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AFA2D5FA-2FAC-9973-7605-25D15C147B9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15F47358-BF07-FACA-7E6F-5909915D68B2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85BFFCBE-8F8F-EC8C-C6DA-340B7E4147F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53EE23A-72FC-EE6E-1B72-A4BDC5FFA9A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6" name="사각형: 둥근 모서리 3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79520E2-D279-D119-DD30-956AC50A999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/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8" y="1816932"/>
                <a:ext cx="2810772" cy="606695"/>
              </a:xfrm>
              <a:prstGeom prst="rect">
                <a:avLst/>
              </a:prstGeom>
              <a:blipFill>
                <a:blip r:embed="rId12"/>
                <a:stretch>
                  <a:fillRect l="-217"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B5D1BFC-8A3E-546B-0DC7-23D398BF3654}"/>
              </a:ext>
            </a:extLst>
          </p:cNvPr>
          <p:cNvSpPr/>
          <p:nvPr/>
        </p:nvSpPr>
        <p:spPr>
          <a:xfrm>
            <a:off x="3310591" y="1945721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/>
              <p:nvPr/>
            </p:nvSpPr>
            <p:spPr>
              <a:xfrm>
                <a:off x="3596096" y="1898911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96" y="1898911"/>
                <a:ext cx="591900" cy="937259"/>
              </a:xfrm>
              <a:prstGeom prst="rect">
                <a:avLst/>
              </a:prstGeom>
              <a:blipFill>
                <a:blip r:embed="rId13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4E3031A8-8BEF-FB1E-2690-69A06FB020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609145" y="228221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8" name="표 9">
            <a:extLst>
              <a:ext uri="{FF2B5EF4-FFF2-40B4-BE49-F238E27FC236}">
                <a16:creationId xmlns:a16="http://schemas.microsoft.com/office/drawing/2014/main" id="{C70AAED6-E6A8-82BE-CE68-42C40D8FE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8523"/>
              </p:ext>
            </p:extLst>
          </p:nvPr>
        </p:nvGraphicFramePr>
        <p:xfrm>
          <a:off x="5984078" y="212247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/>
              <p:nvPr/>
            </p:nvSpPr>
            <p:spPr>
              <a:xfrm>
                <a:off x="6739813" y="1819130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13" y="1819130"/>
                <a:ext cx="3243785" cy="606695"/>
              </a:xfrm>
              <a:prstGeom prst="rect">
                <a:avLst/>
              </a:prstGeom>
              <a:blipFill>
                <a:blip r:embed="rId15"/>
                <a:stretch>
                  <a:fillRect l="-188"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3A3291F-EE42-F43F-6154-89AD636168AD}"/>
              </a:ext>
            </a:extLst>
          </p:cNvPr>
          <p:cNvSpPr/>
          <p:nvPr/>
        </p:nvSpPr>
        <p:spPr>
          <a:xfrm>
            <a:off x="8758912" y="1930501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/>
              <p:nvPr/>
            </p:nvSpPr>
            <p:spPr>
              <a:xfrm>
                <a:off x="9046725" y="1912266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725" y="1912266"/>
                <a:ext cx="591900" cy="937259"/>
              </a:xfrm>
              <a:prstGeom prst="rect">
                <a:avLst/>
              </a:prstGeom>
              <a:blipFill>
                <a:blip r:embed="rId16"/>
                <a:stretch>
                  <a:fillRect l="-2062" b="-5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BC8B725E-626B-9ADE-81CF-71C1120E7C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57466" y="226699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4" name="표 9">
            <a:extLst>
              <a:ext uri="{FF2B5EF4-FFF2-40B4-BE49-F238E27FC236}">
                <a16:creationId xmlns:a16="http://schemas.microsoft.com/office/drawing/2014/main" id="{5DB6E2EF-8AF7-9904-5336-0CDDD8CA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59807"/>
              </p:ext>
            </p:extLst>
          </p:nvPr>
        </p:nvGraphicFramePr>
        <p:xfrm>
          <a:off x="944352" y="4128063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/>
              <p:nvPr/>
            </p:nvSpPr>
            <p:spPr>
              <a:xfrm>
                <a:off x="1700087" y="3786615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7" y="3786615"/>
                <a:ext cx="3243785" cy="606695"/>
              </a:xfrm>
              <a:prstGeom prst="rect">
                <a:avLst/>
              </a:prstGeom>
              <a:blipFill>
                <a:blip r:embed="rId17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A3300BD-B132-39D2-A6C3-2B82F86E3D9F}"/>
              </a:ext>
            </a:extLst>
          </p:cNvPr>
          <p:cNvSpPr/>
          <p:nvPr/>
        </p:nvSpPr>
        <p:spPr>
          <a:xfrm>
            <a:off x="3215680" y="3892541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/>
              <p:nvPr/>
            </p:nvSpPr>
            <p:spPr>
              <a:xfrm>
                <a:off x="3484699" y="3862333"/>
                <a:ext cx="59190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99" y="3862333"/>
                <a:ext cx="591900" cy="937259"/>
              </a:xfrm>
              <a:prstGeom prst="rect">
                <a:avLst/>
              </a:prstGeom>
              <a:blipFill>
                <a:blip r:embed="rId18"/>
                <a:stretch>
                  <a:fillRect b="-45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>
            <a:extLst>
              <a:ext uri="{FF2B5EF4-FFF2-40B4-BE49-F238E27FC236}">
                <a16:creationId xmlns:a16="http://schemas.microsoft.com/office/drawing/2014/main" id="{2F2D54EE-9466-B9FA-20E5-C5CA9B900CB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514234" y="422903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0EFE95C9-2706-E0E9-7B96-EBA82ADE966D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2CBB0CC-187A-5E51-679C-E98CE3CAFFF2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D7EC1FA5-D6C1-1697-17E4-B0D26805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EDCFED-8753-A855-BE58-C04914EAC0BD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B9E619A-0A6B-68D4-D863-FBC9156C0A92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0" name="그래픽 60">
                <a:extLst>
                  <a:ext uri="{FF2B5EF4-FFF2-40B4-BE49-F238E27FC236}">
                    <a16:creationId xmlns:a16="http://schemas.microsoft.com/office/drawing/2014/main" id="{E233CD29-FE0C-DF82-FDAC-611896BAE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DF383-89C6-27ED-97BF-97C2A887B446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4" name="그림 28">
            <a:extLst>
              <a:ext uri="{FF2B5EF4-FFF2-40B4-BE49-F238E27FC236}">
                <a16:creationId xmlns:a16="http://schemas.microsoft.com/office/drawing/2014/main" id="{EBF19921-09A7-6184-1A85-45D869FA8D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빈칸에 알맞은 분수를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DE05DDD-7EA2-92CB-5A95-8C30628020D0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C0A97B2C-29C0-94ED-51B5-97F86342CE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2" name="사각형: 둥근 모서리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CAEF2142-F0B9-A7DB-4732-172D6954B6E2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FCEE9B14-BA64-1D67-D154-1F41A25AC44C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1EF72BA2-F48C-8602-DACC-CF6C7B7C804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AE84DCD3-6090-F9AB-F8DE-FBEDB409F47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F9501BBA-B3E4-65CF-F96E-088FE89F2D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0" action="ppaction://hlinksldjump"/>
              <a:extLst>
                <a:ext uri="{FF2B5EF4-FFF2-40B4-BE49-F238E27FC236}">
                  <a16:creationId xmlns:a16="http://schemas.microsoft.com/office/drawing/2014/main" id="{0B12D20C-1468-B2C3-71E1-DE2AAD993A4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B80B0F-D963-083D-5EB5-1A80360D8E6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FE0AEF9F-6281-3FDC-8B22-54B3A08371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1331" y="1990811"/>
            <a:ext cx="6024372" cy="2533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00A72D-A2D3-7C31-5B85-0AAC08869993}"/>
                  </a:ext>
                </a:extLst>
              </p:cNvPr>
              <p:cNvSpPr txBox="1"/>
              <p:nvPr/>
            </p:nvSpPr>
            <p:spPr>
              <a:xfrm>
                <a:off x="4538566" y="1902292"/>
                <a:ext cx="1387444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𝟏𝟏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00A72D-A2D3-7C31-5B85-0AAC08869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66" y="1902292"/>
                <a:ext cx="1387444" cy="12508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62786F-BDCB-98FC-0E77-027F7E5E6176}"/>
                  </a:ext>
                </a:extLst>
              </p:cNvPr>
              <p:cNvSpPr txBox="1"/>
              <p:nvPr/>
            </p:nvSpPr>
            <p:spPr>
              <a:xfrm>
                <a:off x="6816381" y="1902292"/>
                <a:ext cx="1387444" cy="1250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𝟏𝟏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62786F-BDCB-98FC-0E77-027F7E5E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381" y="1902292"/>
                <a:ext cx="1387444" cy="12508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ED938C-78CC-BE6B-368E-A641DDA7233C}"/>
                  </a:ext>
                </a:extLst>
              </p:cNvPr>
              <p:cNvSpPr txBox="1"/>
              <p:nvPr/>
            </p:nvSpPr>
            <p:spPr>
              <a:xfrm>
                <a:off x="3711442" y="3578151"/>
                <a:ext cx="516016" cy="709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-30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ED938C-78CC-BE6B-368E-A641DDA7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42" y="3578151"/>
                <a:ext cx="516016" cy="7099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1C78BE-5882-39A0-2FE7-41572E85E0DB}"/>
                  </a:ext>
                </a:extLst>
              </p:cNvPr>
              <p:cNvSpPr txBox="1"/>
              <p:nvPr/>
            </p:nvSpPr>
            <p:spPr>
              <a:xfrm>
                <a:off x="5805439" y="3193739"/>
                <a:ext cx="688515" cy="1123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1C78BE-5882-39A0-2FE7-41572E85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439" y="3193739"/>
                <a:ext cx="688515" cy="11234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>
            <a:extLst>
              <a:ext uri="{FF2B5EF4-FFF2-40B4-BE49-F238E27FC236}">
                <a16:creationId xmlns:a16="http://schemas.microsoft.com/office/drawing/2014/main" id="{1FC40C84-4D97-2F14-F1E5-2BE2E901CD5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833924" y="357351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AD11BF-64A5-22DD-F917-6D0528E015DC}"/>
                  </a:ext>
                </a:extLst>
              </p:cNvPr>
              <p:cNvSpPr txBox="1"/>
              <p:nvPr/>
            </p:nvSpPr>
            <p:spPr>
              <a:xfrm>
                <a:off x="7913227" y="3475081"/>
                <a:ext cx="1047750" cy="558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AD11BF-64A5-22DD-F917-6D0528E0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27" y="3475081"/>
                <a:ext cx="1047750" cy="558348"/>
              </a:xfrm>
              <a:prstGeom prst="rect">
                <a:avLst/>
              </a:prstGeom>
              <a:blipFill>
                <a:blip r:embed="rId19"/>
                <a:stretch>
                  <a:fillRect t="-14130" b="-40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그림 40">
            <a:extLst>
              <a:ext uri="{FF2B5EF4-FFF2-40B4-BE49-F238E27FC236}">
                <a16:creationId xmlns:a16="http://schemas.microsoft.com/office/drawing/2014/main" id="{F7F4FAE7-B556-465B-6842-5F4239839AC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137606" y="357351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893796E-75FB-37C6-D8E9-65107823A295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CB3D630-C522-35CE-6CFA-F3E45D275E7A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32" name="그래픽 57">
                <a:extLst>
                  <a:ext uri="{FF2B5EF4-FFF2-40B4-BE49-F238E27FC236}">
                    <a16:creationId xmlns:a16="http://schemas.microsoft.com/office/drawing/2014/main" id="{94A959E4-A4EE-C0EF-2568-89C8F10AD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7304B4-3802-EB37-E6D7-1AC2CEAA51CF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3D04236-8B8D-3FF5-0E3B-9FE713A8EF2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30" name="그래픽 60">
                <a:extLst>
                  <a:ext uri="{FF2B5EF4-FFF2-40B4-BE49-F238E27FC236}">
                    <a16:creationId xmlns:a16="http://schemas.microsoft.com/office/drawing/2014/main" id="{13CB7D4E-3A39-E53F-66DF-0BA9D9B43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A6C73E-5CAD-C317-8F13-6B6D3BBDA312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4" name="그림 28">
            <a:extLst>
              <a:ext uri="{FF2B5EF4-FFF2-40B4-BE49-F238E27FC236}">
                <a16:creationId xmlns:a16="http://schemas.microsoft.com/office/drawing/2014/main" id="{44BB37B0-F921-8600-B022-4341BE699F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4800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계산 결과가 작은 것부터 차례대로 기호를 써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11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B86C7D-776B-81E3-B0AD-F6FAB89E8FC6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1" name="사각형: 둥근 모서리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D1F51D54-7A6E-58FF-3EB1-4AB0F1B1618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" name="사각형: 둥근 모서리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0B4CBA14-F67C-4480-D6E3-FB9EFD21DDF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3" name="사각형: 둥근 모서리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F4998604-64C1-14FE-B3DE-35C9D98E207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9" name="사각형: 둥근 모서리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995B4105-E28E-04FD-2640-DCDF658593F7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0" name="사각형: 둥근 모서리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150D1F70-7AD1-BDBD-D940-97A7F025D349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사각형: 둥근 모서리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0D16D877-7C92-379C-5662-F37F8285A2A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2" name="사각형: 둥근 모서리 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7EA65569-B233-111D-3FC2-6EB7C73CD8C8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3" name="사각형: 둥근 모서리 22">
              <a:hlinkClick r:id="rId11" action="ppaction://hlinksldjump"/>
              <a:extLst>
                <a:ext uri="{FF2B5EF4-FFF2-40B4-BE49-F238E27FC236}">
                  <a16:creationId xmlns:a16="http://schemas.microsoft.com/office/drawing/2014/main" id="{7FAA95E8-8649-BE95-96C2-F1677068157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F5460D-05F4-8BE2-B39B-7E28789369C0}"/>
              </a:ext>
            </a:extLst>
          </p:cNvPr>
          <p:cNvSpPr txBox="1"/>
          <p:nvPr/>
        </p:nvSpPr>
        <p:spPr>
          <a:xfrm>
            <a:off x="7752184" y="4461628"/>
            <a:ext cx="369696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                 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BC947-5E1A-3BEB-9F0A-7EE5A124812B}"/>
              </a:ext>
            </a:extLst>
          </p:cNvPr>
          <p:cNvSpPr txBox="1"/>
          <p:nvPr/>
        </p:nvSpPr>
        <p:spPr>
          <a:xfrm>
            <a:off x="7968208" y="4530438"/>
            <a:ext cx="334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spc="-300" dirty="0">
                <a:solidFill>
                  <a:srgbClr val="FF0000"/>
                </a:solidFill>
              </a:rPr>
              <a:t>㉢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㉣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㉡</a:t>
            </a:r>
            <a:r>
              <a:rPr lang="en-US" altLang="ko-KR" sz="3200" b="1" spc="-300" dirty="0">
                <a:solidFill>
                  <a:srgbClr val="FF0000"/>
                </a:solidFill>
              </a:rPr>
              <a:t>,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㉠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252C66E-C3B0-2580-F4F7-F2990831691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361348" y="4548934"/>
            <a:ext cx="558070" cy="547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2C6B760-DA1E-C976-4893-47C812402268}"/>
              </a:ext>
            </a:extLst>
          </p:cNvPr>
          <p:cNvSpPr/>
          <p:nvPr/>
        </p:nvSpPr>
        <p:spPr>
          <a:xfrm>
            <a:off x="1076386" y="2029521"/>
            <a:ext cx="10372761" cy="1995420"/>
          </a:xfrm>
          <a:prstGeom prst="roundRect">
            <a:avLst>
              <a:gd name="adj" fmla="val 9546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graphicFrame>
        <p:nvGraphicFramePr>
          <p:cNvPr id="25" name="표 9">
            <a:extLst>
              <a:ext uri="{FF2B5EF4-FFF2-40B4-BE49-F238E27FC236}">
                <a16:creationId xmlns:a16="http://schemas.microsoft.com/office/drawing/2014/main" id="{903D24C8-4BB7-7D6F-2F0F-D5C12B566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20902"/>
              </p:ext>
            </p:extLst>
          </p:nvPr>
        </p:nvGraphicFramePr>
        <p:xfrm>
          <a:off x="1249587" y="270193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825B7A-3301-BB77-ACB2-E37DC26215A8}"/>
                  </a:ext>
                </a:extLst>
              </p:cNvPr>
              <p:cNvSpPr txBox="1"/>
              <p:nvPr/>
            </p:nvSpPr>
            <p:spPr>
              <a:xfrm>
                <a:off x="1897695" y="2336982"/>
                <a:ext cx="119044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825B7A-3301-BB77-ACB2-E37DC2621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5" y="2336982"/>
                <a:ext cx="1190446" cy="606695"/>
              </a:xfrm>
              <a:prstGeom prst="rect">
                <a:avLst/>
              </a:prstGeom>
              <a:blipFill>
                <a:blip r:embed="rId13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표 9">
            <a:extLst>
              <a:ext uri="{FF2B5EF4-FFF2-40B4-BE49-F238E27FC236}">
                <a16:creationId xmlns:a16="http://schemas.microsoft.com/office/drawing/2014/main" id="{ABED72FA-08F7-4510-FC16-BD7A91B23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4837"/>
              </p:ext>
            </p:extLst>
          </p:nvPr>
        </p:nvGraphicFramePr>
        <p:xfrm>
          <a:off x="3924893" y="270193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355D20-743F-F4C6-7B9C-B56B14013E7B}"/>
                  </a:ext>
                </a:extLst>
              </p:cNvPr>
              <p:cNvSpPr txBox="1"/>
              <p:nvPr/>
            </p:nvSpPr>
            <p:spPr>
              <a:xfrm>
                <a:off x="4615436" y="2336982"/>
                <a:ext cx="119044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355D20-743F-F4C6-7B9C-B56B14013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436" y="2336982"/>
                <a:ext cx="1190446" cy="606695"/>
              </a:xfrm>
              <a:prstGeom prst="rect">
                <a:avLst/>
              </a:prstGeom>
              <a:blipFill>
                <a:blip r:embed="rId14"/>
                <a:stretch>
                  <a:fillRect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표 9">
            <a:extLst>
              <a:ext uri="{FF2B5EF4-FFF2-40B4-BE49-F238E27FC236}">
                <a16:creationId xmlns:a16="http://schemas.microsoft.com/office/drawing/2014/main" id="{2C9DE7A2-41B0-C717-2E78-317692C56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56203"/>
              </p:ext>
            </p:extLst>
          </p:nvPr>
        </p:nvGraphicFramePr>
        <p:xfrm>
          <a:off x="6600199" y="270193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DEC743-CCB2-389F-9932-E6FFB542C220}"/>
                  </a:ext>
                </a:extLst>
              </p:cNvPr>
              <p:cNvSpPr txBox="1"/>
              <p:nvPr/>
            </p:nvSpPr>
            <p:spPr>
              <a:xfrm>
                <a:off x="7269525" y="2336982"/>
                <a:ext cx="119044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DEC743-CCB2-389F-9932-E6FFB542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525" y="2336982"/>
                <a:ext cx="1190446" cy="606695"/>
              </a:xfrm>
              <a:prstGeom prst="rect">
                <a:avLst/>
              </a:prstGeom>
              <a:blipFill>
                <a:blip r:embed="rId15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표 9">
            <a:extLst>
              <a:ext uri="{FF2B5EF4-FFF2-40B4-BE49-F238E27FC236}">
                <a16:creationId xmlns:a16="http://schemas.microsoft.com/office/drawing/2014/main" id="{9DB3ECA4-A39D-C66D-F4DC-A3D449585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5756"/>
              </p:ext>
            </p:extLst>
          </p:nvPr>
        </p:nvGraphicFramePr>
        <p:xfrm>
          <a:off x="9275506" y="2701935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D74645-6E84-FB17-5998-53E7CB10CFD3}"/>
                  </a:ext>
                </a:extLst>
              </p:cNvPr>
              <p:cNvSpPr txBox="1"/>
              <p:nvPr/>
            </p:nvSpPr>
            <p:spPr>
              <a:xfrm>
                <a:off x="9923614" y="2336982"/>
                <a:ext cx="1190446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D74645-6E84-FB17-5998-53E7CB10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614" y="2336982"/>
                <a:ext cx="1190446" cy="606695"/>
              </a:xfrm>
              <a:prstGeom prst="rect">
                <a:avLst/>
              </a:prstGeom>
              <a:blipFill>
                <a:blip r:embed="rId16"/>
                <a:stretch>
                  <a:fillRect l="-513"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그룹 44">
            <a:extLst>
              <a:ext uri="{FF2B5EF4-FFF2-40B4-BE49-F238E27FC236}">
                <a16:creationId xmlns:a16="http://schemas.microsoft.com/office/drawing/2014/main" id="{E00135F4-5BF6-EFB1-CDA2-012148EA54A1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00D9EC3-538F-4483-F012-34BDAA6C921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7" name="그래픽 57">
                <a:extLst>
                  <a:ext uri="{FF2B5EF4-FFF2-40B4-BE49-F238E27FC236}">
                    <a16:creationId xmlns:a16="http://schemas.microsoft.com/office/drawing/2014/main" id="{AABD410C-B9BB-05E2-07E1-465A37D3B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B01D0B-ECC0-B8F4-AEB7-17BC9F45815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14~15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C1DFA895-286F-FFB4-CC7A-AD38B337ED48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5" name="그래픽 60">
                <a:extLst>
                  <a:ext uri="{FF2B5EF4-FFF2-40B4-BE49-F238E27FC236}">
                    <a16:creationId xmlns:a16="http://schemas.microsoft.com/office/drawing/2014/main" id="{67442D09-ADE1-75AC-608B-810D082B3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4E12F1-1336-3B95-55DB-F401087DCA97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4" name="그림 28">
            <a:extLst>
              <a:ext uri="{FF2B5EF4-FFF2-40B4-BE49-F238E27FC236}">
                <a16:creationId xmlns:a16="http://schemas.microsoft.com/office/drawing/2014/main" id="{D21FD1C2-00C2-2660-FCE3-C076552A37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와이드스크린</PresentationFormat>
  <Paragraphs>209</Paragraphs>
  <Slides>12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1</vt:i4>
      </vt:variant>
    </vt:vector>
  </HeadingPairs>
  <TitlesOfParts>
    <vt:vector size="20" baseType="lpstr">
      <vt:lpstr>맑은 고딕</vt:lpstr>
      <vt:lpstr>Arial</vt:lpstr>
      <vt:lpstr>Cambria Math</vt:lpstr>
      <vt:lpstr>3_디자인 사용자 지정</vt:lpstr>
      <vt:lpstr>4_디자인 사용자 지정</vt:lpstr>
      <vt:lpstr>5_디자인 사용자 지정</vt:lpstr>
      <vt:lpstr>6_디자인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그림1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2023-11-23T11:21:19Z</dcterms:created>
  <dcterms:modified xsi:type="dcterms:W3CDTF">2024-04-24T00:26:25Z</dcterms:modified>
</cp:coreProperties>
</file>