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  <p:sldMasterId id="2147483678" r:id="rId2"/>
    <p:sldMasterId id="2147483683" r:id="rId3"/>
    <p:sldMasterId id="2147483689" r:id="rId4"/>
  </p:sldMasterIdLst>
  <p:notesMasterIdLst>
    <p:notesMasterId r:id="rId17"/>
  </p:notesMasterIdLst>
  <p:sldIdLst>
    <p:sldId id="359" r:id="rId5"/>
    <p:sldId id="360" r:id="rId6"/>
    <p:sldId id="371" r:id="rId7"/>
    <p:sldId id="370" r:id="rId8"/>
    <p:sldId id="362" r:id="rId9"/>
    <p:sldId id="339" r:id="rId10"/>
    <p:sldId id="364" r:id="rId11"/>
    <p:sldId id="365" r:id="rId12"/>
    <p:sldId id="366" r:id="rId13"/>
    <p:sldId id="367" r:id="rId14"/>
    <p:sldId id="368" r:id="rId15"/>
    <p:sldId id="369" r:id="rId16"/>
  </p:sldIdLst>
  <p:sldSz cx="12192000" cy="6858000"/>
  <p:notesSz cx="6735763" cy="9869488"/>
  <p:custShowLst>
    <p:custShow name="그림1" id="0">
      <p:sldLst>
        <p:sld r:id="rId10"/>
      </p:sldLst>
    </p:custShow>
  </p:custShow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E6DE"/>
    <a:srgbClr val="FBF1D5"/>
    <a:srgbClr val="FF0000"/>
    <a:srgbClr val="CA237F"/>
    <a:srgbClr val="40B6E9"/>
    <a:srgbClr val="868686"/>
    <a:srgbClr val="E9E9E9"/>
    <a:srgbClr val="EFF4D1"/>
    <a:srgbClr val="FFEDDF"/>
    <a:srgbClr val="DEF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3E327A-FB00-4D11-A804-B9193F249BEB}" v="14" dt="2024-04-24T00:26:19.6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48" autoAdjust="0"/>
    <p:restoredTop sz="92932" autoAdjust="0"/>
  </p:normalViewPr>
  <p:slideViewPr>
    <p:cSldViewPr showGuides="1">
      <p:cViewPr varScale="1">
        <p:scale>
          <a:sx n="110" d="100"/>
          <a:sy n="110" d="100"/>
        </p:scale>
        <p:origin x="426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14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1AB8-4A78-4709-B4FB-4CE1EDED0629}" type="datetimeFigureOut">
              <a:rPr lang="ko-KR" altLang="en-US" smtClean="0"/>
              <a:t>2024-04-24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86E0-17FA-4A2A-95E8-69726915741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2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png"/><Relationship Id="rId4" Type="http://schemas.openxmlformats.org/officeDocument/2006/relationships/image" Target="../media/image5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sv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2.png"/><Relationship Id="rId4" Type="http://schemas.openxmlformats.org/officeDocument/2006/relationships/image" Target="../media/image5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2BC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5679744B-0279-4F30-F5A3-645C435B382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2296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F68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583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FCDC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DA7C3B45-1DB9-0012-D529-3472D95149B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A66B2FA-E12F-8495-D963-7DC1DDFA130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D23707-8FA6-D79F-C469-050B44177AE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2C90951D-FB1F-87B2-2C72-096B717062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021DD9BC-36D4-B884-1D30-B1DF2D942B5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6F8F939B-2DB8-9CEA-92DC-2219C22C0A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49" y="211676"/>
            <a:ext cx="2798763" cy="50018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F2E2526-00C2-0961-B6B0-7B1AE366932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1421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40C6463-1C0B-C35D-1235-45A580AC0D4A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BF1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87C24AAC-481B-6904-506E-34171EE17DF5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87FD65D-9C1A-28A1-7E82-2BA27F1265FE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693FA0-E6FD-7E36-6308-55EB227B2CA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71EB7AD3-9485-6BE2-B2B1-E0AB64FD44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9D6766A6-894E-0D86-7B50-B5569264B1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800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132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D5CD6AD2-57C0-67F7-8F59-9B5ABEC0A3D0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1F772C7-D736-1648-3B5D-CA4D930F4BA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0D8AFA-A1DF-9601-2BFC-04D01D32EBD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1A54BDCB-B198-FFAE-7C6C-CD45F19E2E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75863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레이어(딤)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7207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C16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5809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CD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0721640B-CB37-91EA-8090-BD2ABE542372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715382A-A475-3647-B524-71BC71A52D74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78E28CA-A954-32DD-1A8F-1A6AE3F0D5E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EDFF30AB-F06D-E53C-08A3-8F09433989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6CC9E5B4-CB8A-D0A4-9499-DD6FF9769575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360563A-E5F7-33EE-DC3A-290018B217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50" y="211676"/>
            <a:ext cx="2798761" cy="50018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3DCB57C-D160-575A-142A-22B8B56D5D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9253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38349C7-FAE3-25A7-0DF7-77FD8C70F7D1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BF1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BD36E777-BF3B-B2D5-ED8F-F26D6180694F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CB088D2-8838-AF8C-81E9-79F75B5ED15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6AEC19-E9F7-B754-9F0B-F246515B5B6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A725C6A5-B36F-ECAC-1D6A-D2F02C4455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18A8D4A7-C6C7-2A2D-A8B1-777145C034A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200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5DACAFA7-E6F3-3868-AACF-ECD585C419D4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5923DD56-9731-729E-2C4B-0CC1BC64BCB1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EA6A264-6FA8-FA72-ED33-AF6556BEF14C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3E1B8B63-8164-B409-3DFC-424DA03C97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1433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DF6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961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6BA0789-1E34-157F-696E-7A6DD82CECE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BF1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76FDA7E9-ED30-7FE2-02DE-24DC910CD2F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78" y="188640"/>
            <a:ext cx="3333750" cy="5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4537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01350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레이어(딤)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537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9B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146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5EF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0091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1BCE7BB-FA23-96A6-2C04-FBCB91DA9DD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BF1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208800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464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10627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6196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94" r:id="rId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1523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4374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43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3" Type="http://schemas.openxmlformats.org/officeDocument/2006/relationships/image" Target="../media/image14.png"/><Relationship Id="rId7" Type="http://schemas.openxmlformats.org/officeDocument/2006/relationships/slide" Target="slide5.xml"/><Relationship Id="rId12" Type="http://schemas.openxmlformats.org/officeDocument/2006/relationships/slide" Target="slide10.xml"/><Relationship Id="rId2" Type="http://schemas.openxmlformats.org/officeDocument/2006/relationships/image" Target="../media/image13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6.png"/><Relationship Id="rId15" Type="http://schemas.openxmlformats.org/officeDocument/2006/relationships/image" Target="../media/image18.svg"/><Relationship Id="rId10" Type="http://schemas.openxmlformats.org/officeDocument/2006/relationships/slide" Target="slide9.xml"/><Relationship Id="rId4" Type="http://schemas.openxmlformats.org/officeDocument/2006/relationships/image" Target="../media/image15.png"/><Relationship Id="rId9" Type="http://schemas.openxmlformats.org/officeDocument/2006/relationships/slide" Target="slide8.xml"/><Relationship Id="rId1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49.png"/><Relationship Id="rId18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slide" Target="slide7.xml"/><Relationship Id="rId12" Type="http://schemas.openxmlformats.org/officeDocument/2006/relationships/slide" Target="slide11.xml"/><Relationship Id="rId17" Type="http://schemas.openxmlformats.org/officeDocument/2006/relationships/image" Target="../media/image50.png"/><Relationship Id="rId2" Type="http://schemas.openxmlformats.org/officeDocument/2006/relationships/image" Target="../media/image48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1.xml"/><Relationship Id="rId15" Type="http://schemas.openxmlformats.org/officeDocument/2006/relationships/image" Target="../media/image20.png"/><Relationship Id="rId10" Type="http://schemas.openxmlformats.org/officeDocument/2006/relationships/slide" Target="slide2.xml"/><Relationship Id="rId4" Type="http://schemas.openxmlformats.org/officeDocument/2006/relationships/image" Target="../media/image16.png"/><Relationship Id="rId9" Type="http://schemas.openxmlformats.org/officeDocument/2006/relationships/slide" Target="slide9.xml"/><Relationship Id="rId1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52.png"/><Relationship Id="rId18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slide" Target="slide8.xml"/><Relationship Id="rId12" Type="http://schemas.openxmlformats.org/officeDocument/2006/relationships/image" Target="../media/image51.png"/><Relationship Id="rId17" Type="http://schemas.openxmlformats.org/officeDocument/2006/relationships/image" Target="../media/image54.png"/><Relationship Id="rId2" Type="http://schemas.openxmlformats.org/officeDocument/2006/relationships/image" Target="../media/image15.png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5" Type="http://schemas.openxmlformats.org/officeDocument/2006/relationships/image" Target="../media/image21.png"/><Relationship Id="rId10" Type="http://schemas.openxmlformats.org/officeDocument/2006/relationships/slide" Target="slide10.xml"/><Relationship Id="rId19" Type="http://schemas.openxmlformats.org/officeDocument/2006/relationships/image" Target="../media/image25.png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slide" Target="slide2.xml"/><Relationship Id="rId18" Type="http://schemas.openxmlformats.org/officeDocument/2006/relationships/image" Target="../media/image54.png"/><Relationship Id="rId3" Type="http://schemas.openxmlformats.org/officeDocument/2006/relationships/image" Target="../media/image16.png"/><Relationship Id="rId7" Type="http://schemas.openxmlformats.org/officeDocument/2006/relationships/image" Target="../media/image57.png"/><Relationship Id="rId12" Type="http://schemas.openxmlformats.org/officeDocument/2006/relationships/slide" Target="slide9.xml"/><Relationship Id="rId17" Type="http://schemas.openxmlformats.org/officeDocument/2006/relationships/image" Target="../media/image21.png"/><Relationship Id="rId2" Type="http://schemas.openxmlformats.org/officeDocument/2006/relationships/image" Target="../media/image15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11" Type="http://schemas.openxmlformats.org/officeDocument/2006/relationships/slide" Target="slide8.xml"/><Relationship Id="rId5" Type="http://schemas.openxmlformats.org/officeDocument/2006/relationships/image" Target="../media/image56.png"/><Relationship Id="rId15" Type="http://schemas.openxmlformats.org/officeDocument/2006/relationships/slide" Target="slide11.xml"/><Relationship Id="rId10" Type="http://schemas.openxmlformats.org/officeDocument/2006/relationships/slide" Target="slide7.xml"/><Relationship Id="rId19" Type="http://schemas.openxmlformats.org/officeDocument/2006/relationships/image" Target="../media/image25.png"/><Relationship Id="rId9" Type="http://schemas.openxmlformats.org/officeDocument/2006/relationships/slide" Target="slide5.xml"/><Relationship Id="rId14" Type="http://schemas.openxmlformats.org/officeDocument/2006/relationships/slide" Target="slide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slide" Target="slide9.xml"/><Relationship Id="rId18" Type="http://schemas.openxmlformats.org/officeDocument/2006/relationships/image" Target="../media/image25.png"/><Relationship Id="rId3" Type="http://schemas.openxmlformats.org/officeDocument/2006/relationships/image" Target="../media/image16.png"/><Relationship Id="rId7" Type="http://schemas.openxmlformats.org/officeDocument/2006/relationships/image" Target="../media/image200.png"/><Relationship Id="rId12" Type="http://schemas.openxmlformats.org/officeDocument/2006/relationships/slide" Target="slide8.xml"/><Relationship Id="rId17" Type="http://schemas.openxmlformats.org/officeDocument/2006/relationships/image" Target="../media/image24.png"/><Relationship Id="rId2" Type="http://schemas.openxmlformats.org/officeDocument/2006/relationships/image" Target="../media/image15.png"/><Relationship Id="rId16" Type="http://schemas.openxmlformats.org/officeDocument/2006/relationships/slide" Target="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slide" Target="slide7.xml"/><Relationship Id="rId5" Type="http://schemas.openxmlformats.org/officeDocument/2006/relationships/image" Target="../media/image21.png"/><Relationship Id="rId15" Type="http://schemas.openxmlformats.org/officeDocument/2006/relationships/slide" Target="slide10.xml"/><Relationship Id="rId10" Type="http://schemas.openxmlformats.org/officeDocument/2006/relationships/slide" Target="slide5.xml"/><Relationship Id="rId19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slide" Target="slide1.xml"/><Relationship Id="rId1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18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slide" Target="slide1.xml"/><Relationship Id="rId12" Type="http://schemas.openxmlformats.org/officeDocument/2006/relationships/slide" Target="slide2.xml"/><Relationship Id="rId17" Type="http://schemas.openxmlformats.org/officeDocument/2006/relationships/image" Target="../media/image27.png"/><Relationship Id="rId2" Type="http://schemas.openxmlformats.org/officeDocument/2006/relationships/image" Target="../media/image15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slide" Target="slide9.xml"/><Relationship Id="rId5" Type="http://schemas.openxmlformats.org/officeDocument/2006/relationships/image" Target="../media/image21.png"/><Relationship Id="rId15" Type="http://schemas.openxmlformats.org/officeDocument/2006/relationships/image" Target="../media/image230.png"/><Relationship Id="rId10" Type="http://schemas.openxmlformats.org/officeDocument/2006/relationships/slide" Target="slide8.xml"/><Relationship Id="rId19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slide" Target="slide7.xml"/><Relationship Id="rId14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slide" Target="slide8.xml"/><Relationship Id="rId12" Type="http://schemas.openxmlformats.org/officeDocument/2006/relationships/image" Target="../media/image28.png"/><Relationship Id="rId17" Type="http://schemas.openxmlformats.org/officeDocument/2006/relationships/image" Target="../media/image25.png"/><Relationship Id="rId2" Type="http://schemas.openxmlformats.org/officeDocument/2006/relationships/image" Target="../media/image15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slide" Target="slide7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5" Type="http://schemas.openxmlformats.org/officeDocument/2006/relationships/image" Target="../media/image21.png"/><Relationship Id="rId10" Type="http://schemas.openxmlformats.org/officeDocument/2006/relationships/slide" Target="slide10.xml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280.png"/><Relationship Id="rId18" Type="http://schemas.openxmlformats.org/officeDocument/2006/relationships/image" Target="../media/image25.png"/><Relationship Id="rId3" Type="http://schemas.openxmlformats.org/officeDocument/2006/relationships/image" Target="../media/image16.png"/><Relationship Id="rId7" Type="http://schemas.openxmlformats.org/officeDocument/2006/relationships/slide" Target="slide8.xml"/><Relationship Id="rId17" Type="http://schemas.openxmlformats.org/officeDocument/2006/relationships/image" Target="../media/image29.png"/><Relationship Id="rId2" Type="http://schemas.openxmlformats.org/officeDocument/2006/relationships/image" Target="../media/image15.png"/><Relationship Id="rId16" Type="http://schemas.openxmlformats.org/officeDocument/2006/relationships/image" Target="../media/image21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5" Type="http://schemas.openxmlformats.org/officeDocument/2006/relationships/image" Target="../media/image20.png"/><Relationship Id="rId10" Type="http://schemas.openxmlformats.org/officeDocument/2006/relationships/slide" Target="slide10.xml"/><Relationship Id="rId19" Type="http://schemas.openxmlformats.org/officeDocument/2006/relationships/image" Target="../media/image30.png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33.png"/><Relationship Id="rId18" Type="http://schemas.openxmlformats.org/officeDocument/2006/relationships/image" Target="../media/image37.png"/><Relationship Id="rId3" Type="http://schemas.openxmlformats.org/officeDocument/2006/relationships/image" Target="../media/image16.png"/><Relationship Id="rId21" Type="http://schemas.openxmlformats.org/officeDocument/2006/relationships/image" Target="../media/image25.png"/><Relationship Id="rId7" Type="http://schemas.openxmlformats.org/officeDocument/2006/relationships/slide" Target="slide8.xml"/><Relationship Id="rId12" Type="http://schemas.openxmlformats.org/officeDocument/2006/relationships/image" Target="../media/image320.png"/><Relationship Id="rId17" Type="http://schemas.openxmlformats.org/officeDocument/2006/relationships/image" Target="../media/image36.png"/><Relationship Id="rId2" Type="http://schemas.openxmlformats.org/officeDocument/2006/relationships/image" Target="../media/image15.png"/><Relationship Id="rId16" Type="http://schemas.openxmlformats.org/officeDocument/2006/relationships/image" Target="../media/image35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5" Type="http://schemas.openxmlformats.org/officeDocument/2006/relationships/image" Target="../media/image34.png"/><Relationship Id="rId10" Type="http://schemas.openxmlformats.org/officeDocument/2006/relationships/slide" Target="slide10.xml"/><Relationship Id="rId19" Type="http://schemas.openxmlformats.org/officeDocument/2006/relationships/image" Target="../media/image20.png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8" Type="http://schemas.openxmlformats.org/officeDocument/2006/relationships/image" Target="../media/image23.png"/><Relationship Id="rId3" Type="http://schemas.openxmlformats.org/officeDocument/2006/relationships/image" Target="../media/image16.png"/><Relationship Id="rId21" Type="http://schemas.openxmlformats.org/officeDocument/2006/relationships/image" Target="../media/image21.png"/><Relationship Id="rId7" Type="http://schemas.openxmlformats.org/officeDocument/2006/relationships/slide" Target="slide8.xml"/><Relationship Id="rId12" Type="http://schemas.openxmlformats.org/officeDocument/2006/relationships/image" Target="../media/image38.png"/><Relationship Id="rId17" Type="http://schemas.openxmlformats.org/officeDocument/2006/relationships/image" Target="../media/image42.png"/><Relationship Id="rId2" Type="http://schemas.openxmlformats.org/officeDocument/2006/relationships/image" Target="../media/image15.png"/><Relationship Id="rId16" Type="http://schemas.openxmlformats.org/officeDocument/2006/relationships/image" Target="../media/image41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5" Type="http://schemas.openxmlformats.org/officeDocument/2006/relationships/image" Target="../media/image40.png"/><Relationship Id="rId10" Type="http://schemas.openxmlformats.org/officeDocument/2006/relationships/slide" Target="slide10.xml"/><Relationship Id="rId19" Type="http://schemas.openxmlformats.org/officeDocument/2006/relationships/image" Target="../media/image43.png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39.png"/><Relationship Id="rId22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44.png"/><Relationship Id="rId1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slide" Target="slide8.xml"/><Relationship Id="rId12" Type="http://schemas.openxmlformats.org/officeDocument/2006/relationships/image" Target="../media/image23.png"/><Relationship Id="rId17" Type="http://schemas.openxmlformats.org/officeDocument/2006/relationships/image" Target="../media/image20.png"/><Relationship Id="rId2" Type="http://schemas.openxmlformats.org/officeDocument/2006/relationships/image" Target="../media/image15.png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5" Type="http://schemas.openxmlformats.org/officeDocument/2006/relationships/image" Target="../media/image46.png"/><Relationship Id="rId10" Type="http://schemas.openxmlformats.org/officeDocument/2006/relationships/slide" Target="slide10.xml"/><Relationship Id="rId19" Type="http://schemas.openxmlformats.org/officeDocument/2006/relationships/image" Target="../media/image25.png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타원 58">
            <a:extLst>
              <a:ext uri="{FF2B5EF4-FFF2-40B4-BE49-F238E27FC236}">
                <a16:creationId xmlns:a16="http://schemas.microsoft.com/office/drawing/2014/main" id="{EA24745E-C397-1D6E-C35E-B0BE810A9F59}"/>
              </a:ext>
            </a:extLst>
          </p:cNvPr>
          <p:cNvSpPr/>
          <p:nvPr/>
        </p:nvSpPr>
        <p:spPr>
          <a:xfrm>
            <a:off x="600075" y="984468"/>
            <a:ext cx="841415" cy="84141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90DFFC-E8AD-42C3-001F-2A87C11261A2}"/>
              </a:ext>
            </a:extLst>
          </p:cNvPr>
          <p:cNvSpPr txBox="1"/>
          <p:nvPr/>
        </p:nvSpPr>
        <p:spPr>
          <a:xfrm>
            <a:off x="457200" y="2291183"/>
            <a:ext cx="480291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ko-KR" altLang="en-US" sz="6000" b="1" spc="-300" dirty="0">
                <a:solidFill>
                  <a:schemeClr val="bg1"/>
                </a:solidFill>
              </a:rPr>
              <a:t>분수의 뺄셈을</a:t>
            </a:r>
            <a:endParaRPr lang="en-US" altLang="ko-KR" sz="6000" b="1" spc="-3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ko-KR" altLang="en-US" sz="6000" b="1" spc="-300" dirty="0">
                <a:solidFill>
                  <a:schemeClr val="bg1"/>
                </a:solidFill>
              </a:rPr>
              <a:t>해 볼까요</a:t>
            </a:r>
            <a:r>
              <a:rPr lang="en-US" altLang="ko-KR" sz="6000" b="1" spc="-300" dirty="0">
                <a:solidFill>
                  <a:schemeClr val="bg1"/>
                </a:solidFill>
              </a:rPr>
              <a:t>?(1)</a:t>
            </a:r>
            <a:endParaRPr lang="ko-KR" altLang="en-US" sz="6000" b="1" spc="-3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D4F46B-06CF-FE3D-8964-1208930CB60C}"/>
              </a:ext>
            </a:extLst>
          </p:cNvPr>
          <p:cNvSpPr txBox="1"/>
          <p:nvPr/>
        </p:nvSpPr>
        <p:spPr>
          <a:xfrm>
            <a:off x="1508303" y="1146453"/>
            <a:ext cx="3867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spc="-300" dirty="0">
                <a:solidFill>
                  <a:srgbClr val="FFFF00"/>
                </a:solidFill>
              </a:rPr>
              <a:t>분수의 덧셈과 뺄셈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B498F91-6BFF-D538-524E-4C94285FD795}"/>
              </a:ext>
            </a:extLst>
          </p:cNvPr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AB90038F-F55D-1005-0373-25604C35F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1E0888-6F7F-07D5-D1DB-5EBB7434BD0E}"/>
                </a:ext>
              </a:extLst>
            </p:cNvPr>
            <p:cNvSpPr txBox="1"/>
            <p:nvPr/>
          </p:nvSpPr>
          <p:spPr>
            <a:xfrm>
              <a:off x="10033605" y="391201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14</a:t>
              </a:r>
              <a:r>
                <a:rPr kumimoji="0" lang="en-US" altLang="ko-KR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~15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B7D5781E-6756-1E76-D67D-FD3048EB01FD}"/>
              </a:ext>
            </a:extLst>
          </p:cNvPr>
          <p:cNvGrpSpPr/>
          <p:nvPr/>
        </p:nvGrpSpPr>
        <p:grpSpPr>
          <a:xfrm>
            <a:off x="8400256" y="2130024"/>
            <a:ext cx="2848233" cy="430693"/>
            <a:chOff x="8715134" y="969322"/>
            <a:chExt cx="2848233" cy="430693"/>
          </a:xfrm>
        </p:grpSpPr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BCA9774C-295B-4821-EB8D-2E8830C666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8715134" y="969322"/>
              <a:ext cx="2848233" cy="43069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8793D76-736D-6264-5F27-4DA0078A4668}"/>
                </a:ext>
              </a:extLst>
            </p:cNvPr>
            <p:cNvSpPr txBox="1"/>
            <p:nvPr/>
          </p:nvSpPr>
          <p:spPr>
            <a:xfrm>
              <a:off x="10033605" y="984614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10</a:t>
              </a:r>
              <a:r>
                <a:rPr kumimoji="0" lang="en-US" altLang="ko-KR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~11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6EE554D7-EAB3-2306-B1A2-49413FD79860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AABCF005-D229-49F4-D9BB-2BB22694C532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77EAB87E-CEEF-C6F0-0178-5C394186157A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FEEAFE77-FC64-5B4B-2CA6-34710E0685A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8" name="직사각형 7">
                <a:extLst>
                  <a:ext uri="{FF2B5EF4-FFF2-40B4-BE49-F238E27FC236}">
                    <a16:creationId xmlns:a16="http://schemas.microsoft.com/office/drawing/2014/main" id="{98A45047-BA84-79F7-E451-3C0E69DF5696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9" name="그림 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1127EC4-2E3D-CA53-9A1D-3AC3A09B9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0" name="그림 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2700250-6B74-B5C6-49CC-A8BB460F3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62CC0E31-EB2F-477D-B7B0-C8BE6F012202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19" name="사각형: 둥근 모서리 18">
              <a:hlinkClick r:id="rId6" action="ppaction://hlinksldjump"/>
              <a:extLst>
                <a:ext uri="{FF2B5EF4-FFF2-40B4-BE49-F238E27FC236}">
                  <a16:creationId xmlns:a16="http://schemas.microsoft.com/office/drawing/2014/main" id="{397C961A-639A-1E13-3A2C-3BAFBDB3A6F9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20" name="사각형: 둥근 모서리 19">
              <a:hlinkClick r:id="rId7" action="ppaction://hlinksldjump"/>
              <a:extLst>
                <a:ext uri="{FF2B5EF4-FFF2-40B4-BE49-F238E27FC236}">
                  <a16:creationId xmlns:a16="http://schemas.microsoft.com/office/drawing/2014/main" id="{1051F76B-86CD-CD21-CC59-62D77E9D44B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1" name="사각형: 둥근 모서리 20">
              <a:hlinkClick r:id="rId8" action="ppaction://hlinksldjump"/>
              <a:extLst>
                <a:ext uri="{FF2B5EF4-FFF2-40B4-BE49-F238E27FC236}">
                  <a16:creationId xmlns:a16="http://schemas.microsoft.com/office/drawing/2014/main" id="{288A3744-0224-BFA1-6464-9B6B8A79086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2" name="사각형: 둥근 모서리 21">
              <a:hlinkClick r:id="rId9" action="ppaction://hlinksldjump"/>
              <a:extLst>
                <a:ext uri="{FF2B5EF4-FFF2-40B4-BE49-F238E27FC236}">
                  <a16:creationId xmlns:a16="http://schemas.microsoft.com/office/drawing/2014/main" id="{9E4A39A5-EB05-2CB3-269D-424D4681833B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0" name="사각형: 둥근 모서리 29">
              <a:hlinkClick r:id="rId10" action="ppaction://hlinksldjump"/>
              <a:extLst>
                <a:ext uri="{FF2B5EF4-FFF2-40B4-BE49-F238E27FC236}">
                  <a16:creationId xmlns:a16="http://schemas.microsoft.com/office/drawing/2014/main" id="{47CD805F-953B-09E4-AF90-48A23BBF36D4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31">
              <a:hlinkClick r:id="rId11" action="ppaction://hlinksldjump"/>
              <a:extLst>
                <a:ext uri="{FF2B5EF4-FFF2-40B4-BE49-F238E27FC236}">
                  <a16:creationId xmlns:a16="http://schemas.microsoft.com/office/drawing/2014/main" id="{777CD90E-4B9B-8BAB-6261-CB70C62815A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3" name="사각형: 둥근 모서리 32">
              <a:hlinkClick r:id="rId12" action="ppaction://hlinksldjump"/>
              <a:extLst>
                <a:ext uri="{FF2B5EF4-FFF2-40B4-BE49-F238E27FC236}">
                  <a16:creationId xmlns:a16="http://schemas.microsoft.com/office/drawing/2014/main" id="{9F7DC75C-DDDA-BFE3-1F49-EC19F03A3DEA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4" name="사각형: 둥근 모서리 33">
              <a:hlinkClick r:id="rId13" action="ppaction://hlinksldjump"/>
              <a:extLst>
                <a:ext uri="{FF2B5EF4-FFF2-40B4-BE49-F238E27FC236}">
                  <a16:creationId xmlns:a16="http://schemas.microsoft.com/office/drawing/2014/main" id="{17C021B8-AB92-D771-6199-CAB85814E1B6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28" name="그래픽 27">
            <a:extLst>
              <a:ext uri="{FF2B5EF4-FFF2-40B4-BE49-F238E27FC236}">
                <a16:creationId xmlns:a16="http://schemas.microsoft.com/office/drawing/2014/main" id="{70168BF3-205F-465C-B8BC-876D847D378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83241" y="1122854"/>
            <a:ext cx="275082" cy="564642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82B35533-BE9C-D06C-6E6F-D5A7FB75FDA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63167" y="2204016"/>
            <a:ext cx="509679" cy="30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997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86934DA-A915-4420-6AB1-A8921ED628B0}"/>
                  </a:ext>
                </a:extLst>
              </p:cNvPr>
              <p:cNvSpPr txBox="1"/>
              <p:nvPr/>
            </p:nvSpPr>
            <p:spPr>
              <a:xfrm>
                <a:off x="1032017" y="702000"/>
                <a:ext cx="10393221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  <a:defRPr/>
                </a:pPr>
                <a:r>
                  <a:rPr lang="ko-KR" altLang="en-US" sz="3600" b="1" spc="-300" dirty="0">
                    <a:solidFill>
                      <a:sysClr val="windowText" lastClr="000000"/>
                    </a:solidFill>
                    <a:latin typeface="맑은 고딕" panose="020F0502020204030204"/>
                    <a:ea typeface="맑은 고딕" panose="020B0503020000020004" pitchFamily="50" charset="-127"/>
                  </a:rPr>
                  <a:t>밀가루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𝟏𝟏</m:t>
                        </m:r>
                      </m:num>
                      <m:den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𝟏𝟑</m:t>
                        </m:r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</a:rPr>
                  <a:t>kg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중에서 쿠키를 만드는 데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𝟓</m:t>
                        </m:r>
                      </m:num>
                      <m:den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𝟏𝟑</m:t>
                        </m:r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</a:rPr>
                  <a:t>kg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을 사용하고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, 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남은 밀가루는 모두 빵을 만드는 데 사용했습니다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. 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쿠키와 빵 중에서 어느 것을 만드는 데 밀가루를</a:t>
                </a:r>
                <a:r>
                  <a:rPr kumimoji="0" lang="ko-KR" altLang="en-US" sz="3600" b="1" i="0" u="none" strike="noStrike" kern="1200" cap="none" spc="-300" normalizeH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몇 </a:t>
                </a:r>
                <a:r>
                  <a:rPr kumimoji="0" lang="en-US" altLang="ko-KR" sz="3600" b="1" i="0" u="none" strike="noStrike" kern="1200" cap="none" spc="-300" normalizeH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</a:rPr>
                  <a:t>kg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더 많이 사용했는지 구해 보세요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.</a:t>
                </a:r>
                <a:endParaRPr kumimoji="0" lang="ko-KR" altLang="en-US" sz="3600" b="1" i="0" u="none" strike="noStrike" kern="1200" cap="none" spc="-30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  <a:p>
                <a:pPr marL="0" marR="0" lvl="0" indent="0" algn="l" defTabSz="914400" rtl="0" eaLnBrk="1" fontAlgn="auto" latinLnBrk="1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ko-KR" altLang="en-US" sz="3600" b="1" i="0" u="none" strike="noStrike" kern="1200" cap="none" spc="-30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86934DA-A915-4420-6AB1-A8921ED628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017" y="702000"/>
                <a:ext cx="10393221" cy="606695"/>
              </a:xfrm>
              <a:prstGeom prst="rect">
                <a:avLst/>
              </a:prstGeom>
              <a:blipFill>
                <a:blip r:embed="rId2"/>
                <a:stretch>
                  <a:fillRect l="-2639" r="-2405" b="-452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5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FCB05E9B-94F3-0D29-CEF3-E9C7484ABC8E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AFA6EDC9-782A-45BB-DCD3-D6531EFD6CBF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1140C087-888D-6B89-24EE-F261BB5020BD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41DE339-E50C-E8A9-856C-52B2FAC44FA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106AB2B9-BD1C-15A2-F5F3-B634DEA307ED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8" name="그림 3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99D2E88-F671-DA9F-BBBA-4008FFA7B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6" name="그림 4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D5745CE-DB51-1E2F-EBCD-1E83483EF0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6915730E-D506-96DA-48B2-5E73178803F9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27" name="사각형: 둥근 모서리 26">
              <a:hlinkClick r:id="rId5" action="ppaction://hlinksldjump"/>
              <a:extLst>
                <a:ext uri="{FF2B5EF4-FFF2-40B4-BE49-F238E27FC236}">
                  <a16:creationId xmlns:a16="http://schemas.microsoft.com/office/drawing/2014/main" id="{1D17855D-0EC6-733F-0962-8BD0B9CF3D2F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0" name="사각형: 둥근 모서리 29">
              <a:hlinkClick r:id="rId6" action="ppaction://hlinksldjump"/>
              <a:extLst>
                <a:ext uri="{FF2B5EF4-FFF2-40B4-BE49-F238E27FC236}">
                  <a16:creationId xmlns:a16="http://schemas.microsoft.com/office/drawing/2014/main" id="{C91C5AB2-323D-C00E-369C-7F4BCB768638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1" name="사각형: 둥근 모서리 30">
              <a:hlinkClick r:id="rId7" action="ppaction://hlinksldjump"/>
              <a:extLst>
                <a:ext uri="{FF2B5EF4-FFF2-40B4-BE49-F238E27FC236}">
                  <a16:creationId xmlns:a16="http://schemas.microsoft.com/office/drawing/2014/main" id="{299A0683-64A0-2603-C902-5DB021099665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31">
              <a:hlinkClick r:id="rId8" action="ppaction://hlinksldjump"/>
              <a:extLst>
                <a:ext uri="{FF2B5EF4-FFF2-40B4-BE49-F238E27FC236}">
                  <a16:creationId xmlns:a16="http://schemas.microsoft.com/office/drawing/2014/main" id="{D23CE79A-4B62-B293-5457-8965B475AD5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3" name="사각형: 둥근 모서리 32">
              <a:hlinkClick r:id="rId9" action="ppaction://hlinksldjump"/>
              <a:extLst>
                <a:ext uri="{FF2B5EF4-FFF2-40B4-BE49-F238E27FC236}">
                  <a16:creationId xmlns:a16="http://schemas.microsoft.com/office/drawing/2014/main" id="{DB83A381-EB45-A7A8-6B18-14E8E1B3522D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4" name="사각형: 둥근 모서리 33">
              <a:hlinkClick r:id="rId10" action="ppaction://hlinksldjump"/>
              <a:extLst>
                <a:ext uri="{FF2B5EF4-FFF2-40B4-BE49-F238E27FC236}">
                  <a16:creationId xmlns:a16="http://schemas.microsoft.com/office/drawing/2014/main" id="{AFAB901E-BB62-A8DC-71D7-F4B12F8C15DD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5" name="사각형: 둥근 모서리 34">
              <a:hlinkClick r:id="rId11" action="ppaction://hlinksldjump"/>
              <a:extLst>
                <a:ext uri="{FF2B5EF4-FFF2-40B4-BE49-F238E27FC236}">
                  <a16:creationId xmlns:a16="http://schemas.microsoft.com/office/drawing/2014/main" id="{1E7E525C-156A-B209-B45E-67C73EF68B93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5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9" name="사각형: 둥근 모서리 38">
              <a:hlinkClick r:id="rId12" action="ppaction://hlinksldjump"/>
              <a:extLst>
                <a:ext uri="{FF2B5EF4-FFF2-40B4-BE49-F238E27FC236}">
                  <a16:creationId xmlns:a16="http://schemas.microsoft.com/office/drawing/2014/main" id="{7B249BB7-DEF5-FB6A-4F3B-7A78AB7742B2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D3C02AE-74F2-4D43-5A11-EB5B11A845E9}"/>
                  </a:ext>
                </a:extLst>
              </p:cNvPr>
              <p:cNvSpPr txBox="1"/>
              <p:nvPr/>
            </p:nvSpPr>
            <p:spPr>
              <a:xfrm>
                <a:off x="9552384" y="3936474"/>
                <a:ext cx="668975" cy="12927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spc="-3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D3C02AE-74F2-4D43-5A11-EB5B11A845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2384" y="3936474"/>
                <a:ext cx="668975" cy="129272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EECBD0D4-1603-15FF-5417-A5557F3C2678}"/>
              </a:ext>
            </a:extLst>
          </p:cNvPr>
          <p:cNvSpPr txBox="1"/>
          <p:nvPr/>
        </p:nvSpPr>
        <p:spPr>
          <a:xfrm>
            <a:off x="6096000" y="4330688"/>
            <a:ext cx="5570113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     ) , (                   ) </a:t>
            </a:r>
            <a:r>
              <a:rPr lang="en-US" altLang="ko-KR" sz="3200" b="1" spc="-3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526D16D-FF69-655D-AB67-53364821D951}"/>
              </a:ext>
            </a:extLst>
          </p:cNvPr>
          <p:cNvSpPr txBox="1"/>
          <p:nvPr/>
        </p:nvSpPr>
        <p:spPr>
          <a:xfrm>
            <a:off x="6280043" y="4399498"/>
            <a:ext cx="20482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b="1" spc="-300" dirty="0">
                <a:solidFill>
                  <a:srgbClr val="FF0000"/>
                </a:solidFill>
              </a:rPr>
              <a:t>빵</a:t>
            </a: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E7106A6E-FA27-E55D-79E1-002A39A62C83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8233256" y="4391451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1" name="그룹 20">
            <a:extLst>
              <a:ext uri="{FF2B5EF4-FFF2-40B4-BE49-F238E27FC236}">
                <a16:creationId xmlns:a16="http://schemas.microsoft.com/office/drawing/2014/main" id="{CF3E10CB-A923-C04A-7157-BC930D39972C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E3CA33F6-D946-CC21-31ED-2B8C763D2228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41" name="그래픽 57">
                <a:extLst>
                  <a:ext uri="{FF2B5EF4-FFF2-40B4-BE49-F238E27FC236}">
                    <a16:creationId xmlns:a16="http://schemas.microsoft.com/office/drawing/2014/main" id="{918B9689-E866-AA46-303E-D6AF3FAC79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D44E549B-5640-0941-2138-C9262B5FF43D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5CF7E84C-36EF-90F0-6CC9-5A364D03B9CA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29" name="그래픽 60">
                <a:extLst>
                  <a:ext uri="{FF2B5EF4-FFF2-40B4-BE49-F238E27FC236}">
                    <a16:creationId xmlns:a16="http://schemas.microsoft.com/office/drawing/2014/main" id="{00CFAA26-0101-757D-39D3-41746F5C73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8FAA11E-369D-14D6-E4D1-0244EA5293C4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9CD57B8D-AAA5-D396-CB0C-AF4830E308B6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029600" y="748800"/>
            <a:ext cx="895523" cy="297031"/>
          </a:xfrm>
          <a:prstGeom prst="rect">
            <a:avLst/>
          </a:prstGeom>
        </p:spPr>
      </p:pic>
      <p:pic>
        <p:nvPicPr>
          <p:cNvPr id="6" name="그림 28">
            <a:extLst>
              <a:ext uri="{FF2B5EF4-FFF2-40B4-BE49-F238E27FC236}">
                <a16:creationId xmlns:a16="http://schemas.microsoft.com/office/drawing/2014/main" id="{18CC4E7D-3962-BC9C-B792-58B794BEE1A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0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그룹 31">
            <a:extLst>
              <a:ext uri="{FF2B5EF4-FFF2-40B4-BE49-F238E27FC236}">
                <a16:creationId xmlns:a16="http://schemas.microsoft.com/office/drawing/2014/main" id="{5C3F31F3-9F5B-1566-D6C4-FC16F9EB17C6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E9A71F9A-E82E-22CB-10E4-35F367589D07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935B88CE-8681-81EA-8CFA-F4F893747162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37" name="직사각형 36">
                <a:extLst>
                  <a:ext uri="{FF2B5EF4-FFF2-40B4-BE49-F238E27FC236}">
                    <a16:creationId xmlns:a16="http://schemas.microsoft.com/office/drawing/2014/main" id="{FC967D87-0299-5EF5-ACD7-1647AC16718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10</a:t>
                </a:r>
              </a:p>
            </p:txBody>
          </p:sp>
          <p:sp>
            <p:nvSpPr>
              <p:cNvPr id="38" name="직사각형 37">
                <a:extLst>
                  <a:ext uri="{FF2B5EF4-FFF2-40B4-BE49-F238E27FC236}">
                    <a16:creationId xmlns:a16="http://schemas.microsoft.com/office/drawing/2014/main" id="{B3FFD2A6-2817-2D30-6C5E-34828E963E31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4" name="그림 3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66267C4-A456-C37A-D689-2FA2C8935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그림 3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D25BBED-C4F7-271C-A7E7-E4B483ED5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52C76EBA-4DE2-A179-90C3-408D1DBF19C9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" name="사각형: 둥근 모서리 2">
              <a:hlinkClick r:id="rId4" action="ppaction://hlinksldjump"/>
              <a:extLst>
                <a:ext uri="{FF2B5EF4-FFF2-40B4-BE49-F238E27FC236}">
                  <a16:creationId xmlns:a16="http://schemas.microsoft.com/office/drawing/2014/main" id="{93D8FBAA-C702-63B5-A793-25ACC42886C7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" name="사각형: 둥근 모서리 4">
              <a:hlinkClick r:id="rId5" action="ppaction://hlinksldjump"/>
              <a:extLst>
                <a:ext uri="{FF2B5EF4-FFF2-40B4-BE49-F238E27FC236}">
                  <a16:creationId xmlns:a16="http://schemas.microsoft.com/office/drawing/2014/main" id="{75A139B4-82BE-4F2D-DEA8-F4E88AF3FEC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" name="사각형: 둥근 모서리 5">
              <a:hlinkClick r:id="rId6" action="ppaction://hlinksldjump"/>
              <a:extLst>
                <a:ext uri="{FF2B5EF4-FFF2-40B4-BE49-F238E27FC236}">
                  <a16:creationId xmlns:a16="http://schemas.microsoft.com/office/drawing/2014/main" id="{34735314-16FA-D6CC-B071-A77D8C6C32A1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" name="사각형: 둥근 모서리 6">
              <a:hlinkClick r:id="rId7" action="ppaction://hlinksldjump"/>
              <a:extLst>
                <a:ext uri="{FF2B5EF4-FFF2-40B4-BE49-F238E27FC236}">
                  <a16:creationId xmlns:a16="http://schemas.microsoft.com/office/drawing/2014/main" id="{1C9D8417-03D8-8BEE-EE99-BFC400EC6556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" name="사각형: 둥근 모서리 7">
              <a:hlinkClick r:id="rId8" action="ppaction://hlinksldjump"/>
              <a:extLst>
                <a:ext uri="{FF2B5EF4-FFF2-40B4-BE49-F238E27FC236}">
                  <a16:creationId xmlns:a16="http://schemas.microsoft.com/office/drawing/2014/main" id="{74332FD1-F0DC-F942-F2A8-54B8B14CE08A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9" action="ppaction://hlinksldjump"/>
              <a:extLst>
                <a:ext uri="{FF2B5EF4-FFF2-40B4-BE49-F238E27FC236}">
                  <a16:creationId xmlns:a16="http://schemas.microsoft.com/office/drawing/2014/main" id="{CD663208-4F63-AAD6-2BDB-A12F7484E971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0" name="사각형: 둥근 모서리 9">
              <a:hlinkClick r:id="rId10" action="ppaction://hlinksldjump"/>
              <a:extLst>
                <a:ext uri="{FF2B5EF4-FFF2-40B4-BE49-F238E27FC236}">
                  <a16:creationId xmlns:a16="http://schemas.microsoft.com/office/drawing/2014/main" id="{B583DE5C-663A-EE8A-61FD-41902A80C1B1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1" action="ppaction://hlinksldjump"/>
              <a:extLst>
                <a:ext uri="{FF2B5EF4-FFF2-40B4-BE49-F238E27FC236}">
                  <a16:creationId xmlns:a16="http://schemas.microsoft.com/office/drawing/2014/main" id="{4A11C54A-1CB2-6711-C1CB-2A8C8E27B26E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6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696A164-CE66-51AD-72B5-93FA1561AA85}"/>
              </a:ext>
            </a:extLst>
          </p:cNvPr>
          <p:cNvSpPr txBox="1"/>
          <p:nvPr/>
        </p:nvSpPr>
        <p:spPr>
          <a:xfrm>
            <a:off x="1343025" y="1678574"/>
            <a:ext cx="10092394" cy="182047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서준이의 풀이와 설명을 보고 잘못된 부분을 찾아 설명하고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바르게 계산해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7" name="순서도: 연결자 16">
            <a:extLst>
              <a:ext uri="{FF2B5EF4-FFF2-40B4-BE49-F238E27FC236}">
                <a16:creationId xmlns:a16="http://schemas.microsoft.com/office/drawing/2014/main" id="{9AE388DF-A488-7074-FD65-8567C6E7123D}"/>
              </a:ext>
            </a:extLst>
          </p:cNvPr>
          <p:cNvSpPr>
            <a:spLocks noChangeAspect="1"/>
          </p:cNvSpPr>
          <p:nvPr/>
        </p:nvSpPr>
        <p:spPr>
          <a:xfrm>
            <a:off x="1092420" y="1915912"/>
            <a:ext cx="181333" cy="180000"/>
          </a:xfrm>
          <a:prstGeom prst="flowChartConnector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369B4E27-6840-493C-E0A0-168CF46E9691}"/>
              </a:ext>
            </a:extLst>
          </p:cNvPr>
          <p:cNvSpPr/>
          <p:nvPr/>
        </p:nvSpPr>
        <p:spPr>
          <a:xfrm>
            <a:off x="1343024" y="3303576"/>
            <a:ext cx="10092394" cy="2568172"/>
          </a:xfrm>
          <a:prstGeom prst="roundRect">
            <a:avLst>
              <a:gd name="adj" fmla="val 9546"/>
            </a:avLst>
          </a:prstGeom>
          <a:solidFill>
            <a:srgbClr val="FFFFFF"/>
          </a:solidFill>
          <a:ln w="28575">
            <a:solidFill>
              <a:srgbClr val="D2E6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endParaRPr lang="ko-KR" altLang="en-US" b="1" spc="-3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290CA21-0FD9-3041-6F29-AC7D2D18CBE7}"/>
                  </a:ext>
                </a:extLst>
              </p:cNvPr>
              <p:cNvSpPr txBox="1"/>
              <p:nvPr/>
            </p:nvSpPr>
            <p:spPr>
              <a:xfrm>
                <a:off x="3735133" y="3334138"/>
                <a:ext cx="3318620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2400" b="1" i="1" spc="-30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altLang="ko-KR" sz="24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24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altLang="ko-KR" sz="24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ko-KR" altLang="en-US" sz="2400" b="1" spc="-3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290CA21-0FD9-3041-6F29-AC7D2D18CB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5133" y="3334138"/>
                <a:ext cx="3318620" cy="606695"/>
              </a:xfrm>
              <a:prstGeom prst="rect">
                <a:avLst/>
              </a:prstGeom>
              <a:blipFill>
                <a:blip r:embed="rId12"/>
                <a:stretch>
                  <a:fillRect b="-3232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59E6201-913C-EC0C-AB16-A6E41A285E02}"/>
                  </a:ext>
                </a:extLst>
              </p:cNvPr>
              <p:cNvSpPr txBox="1"/>
              <p:nvPr/>
            </p:nvSpPr>
            <p:spPr>
              <a:xfrm>
                <a:off x="3735133" y="4285027"/>
                <a:ext cx="7484571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r>
                      <a:rPr lang="en-US" altLang="ko-KR" sz="2400" b="1" i="1" spc="-300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altLang="ko-KR" sz="2400" b="1" i="1" spc="-300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ko-KR" sz="3200" b="1" i="1" spc="-300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 spc="-300" dirty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ko-KR" sz="32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pc="-300" dirty="0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altLang="ko-KR" sz="32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2400" b="1" spc="-300" dirty="0"/>
                  <a:t>는 </a:t>
                </a:r>
                <a:r>
                  <a:rPr lang="en-US" altLang="ko-KR" sz="2400" b="1" spc="-300" dirty="0"/>
                  <a:t>1</a:t>
                </a:r>
                <a:r>
                  <a:rPr lang="ko-KR" altLang="en-US" sz="2400" b="1" spc="-300" dirty="0"/>
                  <a:t>에서는 </a:t>
                </a:r>
                <a:r>
                  <a:rPr lang="en-US" altLang="ko-KR" sz="2400" b="1" spc="-300" dirty="0"/>
                  <a:t>5</a:t>
                </a:r>
                <a:r>
                  <a:rPr lang="ko-KR" altLang="en-US" sz="2400" b="1" spc="-300" dirty="0"/>
                  <a:t>를 뺄 수 없습니다</a:t>
                </a:r>
                <a:r>
                  <a:rPr lang="en-US" altLang="ko-KR" sz="2400" b="1" spc="-300" dirty="0"/>
                  <a:t>. 5</a:t>
                </a:r>
                <a:r>
                  <a:rPr lang="ko-KR" altLang="en-US" sz="2400" b="1" spc="-300" dirty="0"/>
                  <a:t>에서 </a:t>
                </a:r>
                <a:r>
                  <a:rPr lang="en-US" altLang="ko-KR" sz="2400" b="1" spc="-300" dirty="0"/>
                  <a:t>1</a:t>
                </a:r>
                <a:r>
                  <a:rPr lang="ko-KR" altLang="en-US" sz="2400" b="1" spc="-300" dirty="0"/>
                  <a:t>을 빼면 계산 결과는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3200" b="1" i="1" spc="-300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 spc="-300" dirty="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ko-KR" sz="32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pc="-300" dirty="0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altLang="ko-KR" sz="32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2400" b="1" spc="-300" dirty="0"/>
                  <a:t>입니다</a:t>
                </a:r>
                <a:r>
                  <a:rPr lang="en-US" altLang="ko-KR" sz="2400" b="1" spc="-300" dirty="0"/>
                  <a:t>.</a:t>
                </a:r>
                <a:endParaRPr lang="ko-KR" altLang="en-US" sz="2400" b="1" spc="-3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59E6201-913C-EC0C-AB16-A6E41A285E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5133" y="4285027"/>
                <a:ext cx="7484571" cy="606695"/>
              </a:xfrm>
              <a:prstGeom prst="rect">
                <a:avLst/>
              </a:prstGeom>
              <a:blipFill>
                <a:blip r:embed="rId13"/>
                <a:stretch>
                  <a:fillRect l="-2524" r="-244" b="-15757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BBAF9EBA-E001-FB84-4428-7A38BC6714E0}"/>
              </a:ext>
            </a:extLst>
          </p:cNvPr>
          <p:cNvSpPr txBox="1"/>
          <p:nvPr/>
        </p:nvSpPr>
        <p:spPr>
          <a:xfrm>
            <a:off x="1610807" y="3569533"/>
            <a:ext cx="1964913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ko-KR" sz="2400" b="1" spc="-300" dirty="0">
                <a:solidFill>
                  <a:schemeClr val="bg1">
                    <a:lumMod val="50000"/>
                  </a:schemeClr>
                </a:solidFill>
              </a:rPr>
              <a:t>| </a:t>
            </a:r>
            <a:r>
              <a:rPr lang="ko-KR" altLang="en-US" sz="2400" b="1" spc="-300" dirty="0">
                <a:solidFill>
                  <a:schemeClr val="bg1">
                    <a:lumMod val="50000"/>
                  </a:schemeClr>
                </a:solidFill>
              </a:rPr>
              <a:t>서준이의 풀이 </a:t>
            </a:r>
            <a:r>
              <a:rPr lang="en-US" altLang="ko-KR" sz="2400" b="1" spc="-300" dirty="0">
                <a:solidFill>
                  <a:schemeClr val="bg1">
                    <a:lumMod val="50000"/>
                  </a:schemeClr>
                </a:solidFill>
              </a:rPr>
              <a:t>|</a:t>
            </a:r>
            <a:endParaRPr lang="ko-KR" altLang="en-US" sz="2400" b="1" spc="-3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AF15149-0E93-99A0-6E61-3B2FF07F4C81}"/>
              </a:ext>
            </a:extLst>
          </p:cNvPr>
          <p:cNvSpPr txBox="1"/>
          <p:nvPr/>
        </p:nvSpPr>
        <p:spPr>
          <a:xfrm>
            <a:off x="1610807" y="4556118"/>
            <a:ext cx="1964913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ko-KR" sz="2400" b="1" spc="-300" dirty="0">
                <a:solidFill>
                  <a:schemeClr val="bg1">
                    <a:lumMod val="50000"/>
                  </a:schemeClr>
                </a:solidFill>
              </a:rPr>
              <a:t>| </a:t>
            </a:r>
            <a:r>
              <a:rPr lang="ko-KR" altLang="en-US" sz="2400" b="1" spc="-300" dirty="0">
                <a:solidFill>
                  <a:schemeClr val="bg1">
                    <a:lumMod val="50000"/>
                  </a:schemeClr>
                </a:solidFill>
              </a:rPr>
              <a:t>서준이의 설명 </a:t>
            </a:r>
            <a:r>
              <a:rPr lang="en-US" altLang="ko-KR" sz="2400" b="1" spc="-300" dirty="0">
                <a:solidFill>
                  <a:schemeClr val="bg1">
                    <a:lumMod val="50000"/>
                  </a:schemeClr>
                </a:solidFill>
              </a:rPr>
              <a:t>|</a:t>
            </a:r>
            <a:endParaRPr lang="ko-KR" altLang="en-US" sz="2400" b="1" spc="-3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DE3D7FAC-FB90-8DB0-5349-22C98EDE186E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855F785E-23FF-AEB5-A1C5-83D30DCB6222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5" name="그래픽 57">
                <a:extLst>
                  <a:ext uri="{FF2B5EF4-FFF2-40B4-BE49-F238E27FC236}">
                    <a16:creationId xmlns:a16="http://schemas.microsoft.com/office/drawing/2014/main" id="{66B8F3DD-DE03-F215-BC3A-F8A6A95C8E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90CE099-854B-1A13-7F1F-45FEA3BC7921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F5CE9C1C-3CF2-2396-D21D-C78096D5D2CA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22" name="그래픽 60">
                <a:extLst>
                  <a:ext uri="{FF2B5EF4-FFF2-40B4-BE49-F238E27FC236}">
                    <a16:creationId xmlns:a16="http://schemas.microsoft.com/office/drawing/2014/main" id="{700639C5-479F-A68C-413D-9F8EADD482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8B03FBC-81F1-3EA7-FDE3-FA27E7A0C315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27" name="그림 26">
            <a:extLst>
              <a:ext uri="{FF2B5EF4-FFF2-40B4-BE49-F238E27FC236}">
                <a16:creationId xmlns:a16="http://schemas.microsoft.com/office/drawing/2014/main" id="{13D23D73-8F32-50C5-EA83-403D6DA7CB09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6707521" y="2492896"/>
            <a:ext cx="926475" cy="296285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5166D2BE-297B-737B-C676-2EE125CFA5B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pic>
        <p:nvPicPr>
          <p:cNvPr id="39" name="그림 3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EC5D6F2-B523-F40E-AF21-3A3069475A07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879103" y="5648978"/>
            <a:ext cx="433793" cy="4257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40" name="직사각형 39">
            <a:extLst>
              <a:ext uri="{FF2B5EF4-FFF2-40B4-BE49-F238E27FC236}">
                <a16:creationId xmlns:a16="http://schemas.microsoft.com/office/drawing/2014/main" id="{C8D14ACD-E9AE-1B3D-70FC-04E5A46AA2A5}"/>
              </a:ext>
            </a:extLst>
          </p:cNvPr>
          <p:cNvSpPr/>
          <p:nvPr/>
        </p:nvSpPr>
        <p:spPr>
          <a:xfrm>
            <a:off x="5701412" y="5569335"/>
            <a:ext cx="789174" cy="58508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4" name="그림 28">
            <a:extLst>
              <a:ext uri="{FF2B5EF4-FFF2-40B4-BE49-F238E27FC236}">
                <a16:creationId xmlns:a16="http://schemas.microsoft.com/office/drawing/2014/main" id="{107FD94C-D99A-C7ED-1E54-421BCC1DC45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48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그룹 31">
            <a:extLst>
              <a:ext uri="{FF2B5EF4-FFF2-40B4-BE49-F238E27FC236}">
                <a16:creationId xmlns:a16="http://schemas.microsoft.com/office/drawing/2014/main" id="{5C3F31F3-9F5B-1566-D6C4-FC16F9EB17C6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E9A71F9A-E82E-22CB-10E4-35F367589D07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935B88CE-8681-81EA-8CFA-F4F893747162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37" name="직사각형 36">
                <a:extLst>
                  <a:ext uri="{FF2B5EF4-FFF2-40B4-BE49-F238E27FC236}">
                    <a16:creationId xmlns:a16="http://schemas.microsoft.com/office/drawing/2014/main" id="{FC967D87-0299-5EF5-ACD7-1647AC16718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11</a:t>
                </a:r>
              </a:p>
            </p:txBody>
          </p:sp>
          <p:sp>
            <p:nvSpPr>
              <p:cNvPr id="38" name="직사각형 37">
                <a:extLst>
                  <a:ext uri="{FF2B5EF4-FFF2-40B4-BE49-F238E27FC236}">
                    <a16:creationId xmlns:a16="http://schemas.microsoft.com/office/drawing/2014/main" id="{B3FFD2A6-2817-2D30-6C5E-34828E963E31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4" name="그림 3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66267C4-A456-C37A-D689-2FA2C8935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그림 3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D25BBED-C4F7-271C-A7E7-E4B483ED5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2C22C95-92D1-EA38-30F3-C23E13BD6E70}"/>
                  </a:ext>
                </a:extLst>
              </p:cNvPr>
              <p:cNvSpPr txBox="1"/>
              <p:nvPr/>
            </p:nvSpPr>
            <p:spPr>
              <a:xfrm>
                <a:off x="4106690" y="3197645"/>
                <a:ext cx="7210433" cy="13468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200" b="1" i="1" spc="-3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200" b="1" i="1" spc="-3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sz="3200" b="1" i="1" spc="-3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spc="-3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2C22C95-92D1-EA38-30F3-C23E13BD6E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6690" y="3197645"/>
                <a:ext cx="7210433" cy="134684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그림 25">
            <a:extLst>
              <a:ext uri="{FF2B5EF4-FFF2-40B4-BE49-F238E27FC236}">
                <a16:creationId xmlns:a16="http://schemas.microsoft.com/office/drawing/2014/main" id="{C083DEF7-7143-07A8-6D3F-BADA8AD51A7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235297" y="3815173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id="{9A6236BD-7EF0-83ED-2546-A904A27C1A89}"/>
              </a:ext>
            </a:extLst>
          </p:cNvPr>
          <p:cNvCxnSpPr>
            <a:cxnSpLocks/>
          </p:cNvCxnSpPr>
          <p:nvPr/>
        </p:nvCxnSpPr>
        <p:spPr>
          <a:xfrm>
            <a:off x="3612132" y="4436598"/>
            <a:ext cx="781310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화살표: 오각형 39">
            <a:extLst>
              <a:ext uri="{FF2B5EF4-FFF2-40B4-BE49-F238E27FC236}">
                <a16:creationId xmlns:a16="http://schemas.microsoft.com/office/drawing/2014/main" id="{F4BF8F61-0C72-0EEF-C490-2628EAA10ADA}"/>
              </a:ext>
            </a:extLst>
          </p:cNvPr>
          <p:cNvSpPr/>
          <p:nvPr/>
        </p:nvSpPr>
        <p:spPr>
          <a:xfrm>
            <a:off x="1065599" y="3869001"/>
            <a:ext cx="2362441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/>
              <a:t>바르게 계산하기</a:t>
            </a:r>
            <a:endParaRPr lang="ko-KR" altLang="en-US" sz="2000" b="1" dirty="0"/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77F607E7-4A31-7BF2-9D6F-2C7CC8C6A594}"/>
              </a:ext>
            </a:extLst>
          </p:cNvPr>
          <p:cNvSpPr/>
          <p:nvPr/>
        </p:nvSpPr>
        <p:spPr>
          <a:xfrm>
            <a:off x="3603571" y="3754113"/>
            <a:ext cx="503119" cy="5031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예</a:t>
            </a:r>
          </a:p>
        </p:txBody>
      </p:sp>
      <p:sp>
        <p:nvSpPr>
          <p:cNvPr id="42" name="화살표: 오각형 41">
            <a:extLst>
              <a:ext uri="{FF2B5EF4-FFF2-40B4-BE49-F238E27FC236}">
                <a16:creationId xmlns:a16="http://schemas.microsoft.com/office/drawing/2014/main" id="{1D6825ED-1622-0291-F2FC-2A441032C25D}"/>
              </a:ext>
            </a:extLst>
          </p:cNvPr>
          <p:cNvSpPr/>
          <p:nvPr/>
        </p:nvSpPr>
        <p:spPr>
          <a:xfrm>
            <a:off x="1066145" y="2121130"/>
            <a:ext cx="970948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설명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E7415F8-8621-4228-91A4-194B216DD3C4}"/>
                  </a:ext>
                </a:extLst>
              </p:cNvPr>
              <p:cNvSpPr txBox="1"/>
              <p:nvPr/>
            </p:nvSpPr>
            <p:spPr>
              <a:xfrm>
                <a:off x="2198578" y="1474394"/>
                <a:ext cx="9226660" cy="1189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altLang="ko-KR" sz="3200" b="1" spc="-300" dirty="0">
                    <a:solidFill>
                      <a:srgbClr val="FF0000"/>
                    </a:solidFill>
                  </a:rPr>
                  <a:t>     </a:t>
                </a:r>
                <a14:m>
                  <m:oMath xmlns:m="http://schemas.openxmlformats.org/officeDocument/2006/math">
                    <m:r>
                      <a:rPr lang="en-US" altLang="ko-KR" sz="3200" b="1" i="1" spc="-3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altLang="ko-KR" sz="3200" b="1" i="1" spc="-3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sz="40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0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altLang="ko-KR" sz="40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0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altLang="ko-KR" sz="40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200" b="1" spc="-300" dirty="0">
                    <a:solidFill>
                      <a:srgbClr val="FF0000"/>
                    </a:solidFill>
                  </a:rPr>
                  <a:t>이므로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40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0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0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altLang="ko-KR" sz="40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altLang="ko-KR" sz="40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altLang="ko-KR" sz="3200" b="1" i="1" spc="-3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ko-KR" sz="40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0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ko-KR" sz="40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0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altLang="ko-KR" sz="40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200" b="1" spc="-300" dirty="0">
                    <a:solidFill>
                      <a:srgbClr val="FF0000"/>
                    </a:solidFill>
                  </a:rPr>
                  <a:t>를 계산해야 합니다</a:t>
                </a:r>
                <a:r>
                  <a:rPr lang="en-US" altLang="ko-KR" sz="3200" b="1" spc="-300" dirty="0">
                    <a:solidFill>
                      <a:srgbClr val="FF0000"/>
                    </a:solidFill>
                  </a:rPr>
                  <a:t>.</a:t>
                </a:r>
                <a:endParaRPr lang="ko-KR" altLang="en-US" sz="3200" b="1" spc="-3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E7415F8-8621-4228-91A4-194B216DD3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8578" y="1474394"/>
                <a:ext cx="9226660" cy="1189878"/>
              </a:xfrm>
              <a:prstGeom prst="rect">
                <a:avLst/>
              </a:prstGeom>
              <a:blipFill>
                <a:blip r:embed="rId7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8" name="그림 47">
            <a:extLst>
              <a:ext uri="{FF2B5EF4-FFF2-40B4-BE49-F238E27FC236}">
                <a16:creationId xmlns:a16="http://schemas.microsoft.com/office/drawing/2014/main" id="{8C88441A-E55A-7280-88D4-FDF2D98E20C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528521" y="203418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49" name="직선 연결선 48">
            <a:extLst>
              <a:ext uri="{FF2B5EF4-FFF2-40B4-BE49-F238E27FC236}">
                <a16:creationId xmlns:a16="http://schemas.microsoft.com/office/drawing/2014/main" id="{350BEC67-EDD8-441F-0605-95C19090E8B8}"/>
              </a:ext>
            </a:extLst>
          </p:cNvPr>
          <p:cNvCxnSpPr>
            <a:cxnSpLocks/>
          </p:cNvCxnSpPr>
          <p:nvPr/>
        </p:nvCxnSpPr>
        <p:spPr>
          <a:xfrm>
            <a:off x="2198580" y="2662916"/>
            <a:ext cx="9226658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타원 49">
            <a:extLst>
              <a:ext uri="{FF2B5EF4-FFF2-40B4-BE49-F238E27FC236}">
                <a16:creationId xmlns:a16="http://schemas.microsoft.com/office/drawing/2014/main" id="{3B8E4F26-2FFE-3E68-94B7-808DDE2114AF}"/>
              </a:ext>
            </a:extLst>
          </p:cNvPr>
          <p:cNvSpPr/>
          <p:nvPr/>
        </p:nvSpPr>
        <p:spPr>
          <a:xfrm>
            <a:off x="2190019" y="1965324"/>
            <a:ext cx="503119" cy="5031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예</a:t>
            </a:r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4A82EBCA-49AA-5316-07FC-918FD7B6CABC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63" name="사각형: 둥근 모서리 62">
              <a:hlinkClick r:id="rId8" action="ppaction://hlinksldjump"/>
              <a:extLst>
                <a:ext uri="{FF2B5EF4-FFF2-40B4-BE49-F238E27FC236}">
                  <a16:creationId xmlns:a16="http://schemas.microsoft.com/office/drawing/2014/main" id="{FC7EF274-6A97-A099-FDF5-346528EEB1EC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4" name="사각형: 둥근 모서리 63">
              <a:hlinkClick r:id="rId9" action="ppaction://hlinksldjump"/>
              <a:extLst>
                <a:ext uri="{FF2B5EF4-FFF2-40B4-BE49-F238E27FC236}">
                  <a16:creationId xmlns:a16="http://schemas.microsoft.com/office/drawing/2014/main" id="{DC73C89F-A077-B32C-08E3-CD7A44EBD36F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5" name="사각형: 둥근 모서리 64">
              <a:hlinkClick r:id="rId10" action="ppaction://hlinksldjump"/>
              <a:extLst>
                <a:ext uri="{FF2B5EF4-FFF2-40B4-BE49-F238E27FC236}">
                  <a16:creationId xmlns:a16="http://schemas.microsoft.com/office/drawing/2014/main" id="{1935FF3A-E054-610A-05F5-37941815B314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6" name="사각형: 둥근 모서리 65">
              <a:hlinkClick r:id="rId11" action="ppaction://hlinksldjump"/>
              <a:extLst>
                <a:ext uri="{FF2B5EF4-FFF2-40B4-BE49-F238E27FC236}">
                  <a16:creationId xmlns:a16="http://schemas.microsoft.com/office/drawing/2014/main" id="{67A9E2CE-D636-E018-A915-6635B8E437C5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8" name="사각형: 둥근 모서리 67">
              <a:hlinkClick r:id="rId12" action="ppaction://hlinksldjump"/>
              <a:extLst>
                <a:ext uri="{FF2B5EF4-FFF2-40B4-BE49-F238E27FC236}">
                  <a16:creationId xmlns:a16="http://schemas.microsoft.com/office/drawing/2014/main" id="{AAD1C1C1-8511-0C38-B672-E645B22054ED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9" name="사각형: 둥근 모서리 68">
              <a:hlinkClick r:id="rId13" action="ppaction://hlinksldjump"/>
              <a:extLst>
                <a:ext uri="{FF2B5EF4-FFF2-40B4-BE49-F238E27FC236}">
                  <a16:creationId xmlns:a16="http://schemas.microsoft.com/office/drawing/2014/main" id="{FD96DC6B-89F0-61DC-8FBA-9244B2B5631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0" name="사각형: 둥근 모서리 69">
              <a:hlinkClick r:id="rId14" action="ppaction://hlinksldjump"/>
              <a:extLst>
                <a:ext uri="{FF2B5EF4-FFF2-40B4-BE49-F238E27FC236}">
                  <a16:creationId xmlns:a16="http://schemas.microsoft.com/office/drawing/2014/main" id="{FD61D0DA-94CC-41E6-E836-949939E0BCF1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1" name="사각형: 둥근 모서리 70">
              <a:hlinkClick r:id="rId15" action="ppaction://hlinksldjump"/>
              <a:extLst>
                <a:ext uri="{FF2B5EF4-FFF2-40B4-BE49-F238E27FC236}">
                  <a16:creationId xmlns:a16="http://schemas.microsoft.com/office/drawing/2014/main" id="{8063D98C-1380-D570-458B-8A5F8EB27B1A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6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903B21D7-DDB8-FEBC-AA58-D6AA3720EE75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95B5DBE8-61E8-7A7A-2901-EA78250E488E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7" name="그래픽 57">
                <a:extLst>
                  <a:ext uri="{FF2B5EF4-FFF2-40B4-BE49-F238E27FC236}">
                    <a16:creationId xmlns:a16="http://schemas.microsoft.com/office/drawing/2014/main" id="{7AB76539-9F2A-9D15-4AEF-807E5A014A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989D7D4-8809-D80F-0553-22F79319F766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7B2DE526-4EF1-86FA-0722-2CFB8E062192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5" name="그래픽 60">
                <a:extLst>
                  <a:ext uri="{FF2B5EF4-FFF2-40B4-BE49-F238E27FC236}">
                    <a16:creationId xmlns:a16="http://schemas.microsoft.com/office/drawing/2014/main" id="{6FA8A07D-7F64-035E-61BC-8A2C7C1F91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728EA62-7470-818C-AF0C-CDEDC973FB20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9" name="그림 8">
            <a:extLst>
              <a:ext uri="{FF2B5EF4-FFF2-40B4-BE49-F238E27FC236}">
                <a16:creationId xmlns:a16="http://schemas.microsoft.com/office/drawing/2014/main" id="{57FEC3CB-1981-FBD1-3309-33076C3BCD2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pic>
        <p:nvPicPr>
          <p:cNvPr id="10" name="그림 28">
            <a:extLst>
              <a:ext uri="{FF2B5EF4-FFF2-40B4-BE49-F238E27FC236}">
                <a16:creationId xmlns:a16="http://schemas.microsoft.com/office/drawing/2014/main" id="{C7AFC5C3-CB83-8BB6-7F4C-3B534310A72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405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1" grpId="0" animBg="1"/>
      <p:bldP spid="47" grpId="0"/>
      <p:bldP spid="5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8084391-192A-08E3-DBDB-5DDBEEB4A56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9BC76FD3-C624-F0B5-710D-1C7BD42797B9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F6B695A-FD5A-591E-7A6A-54041D9B7B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DEEEED-E180-39F3-CD91-473D6256A6D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C9EE70F3-F67F-8EDB-062C-C6600F7095F4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CD53CAE0-BE06-D823-C863-9CA3C25FE2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22CF91-694C-D1C5-A67B-7477266F1CC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5EE4939-FE6D-F914-142C-DA28340996E6}"/>
                  </a:ext>
                </a:extLst>
              </p:cNvPr>
              <p:cNvSpPr txBox="1"/>
              <p:nvPr/>
            </p:nvSpPr>
            <p:spPr>
              <a:xfrm>
                <a:off x="518560" y="1052736"/>
                <a:ext cx="1090667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천연 식물 영양제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altLang="ko-KR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</a:t>
                </a:r>
                <a:r>
                  <a:rPr lang="en-US" altLang="ko-KR" sz="3600" b="1" spc="-300" dirty="0"/>
                  <a:t> </a:t>
                </a:r>
                <a:r>
                  <a:rPr lang="ko-KR" altLang="en-US" sz="3600" b="1" spc="-300" dirty="0"/>
                  <a:t>중에서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</a:t>
                </a:r>
                <a:r>
                  <a:rPr lang="ko-KR" altLang="en-US" sz="3600" b="1" spc="-300" dirty="0"/>
                  <a:t>를 텃밭에 주었어요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5EE4939-FE6D-F914-142C-DA28340996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60" y="1052736"/>
                <a:ext cx="10906678" cy="606695"/>
              </a:xfrm>
              <a:prstGeom prst="rect">
                <a:avLst/>
              </a:prstGeom>
              <a:blipFill>
                <a:blip r:embed="rId6"/>
                <a:stretch>
                  <a:fillRect l="-2515" b="-10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B085E32-90A9-FE7E-04FB-CB12FAF84618}"/>
                  </a:ext>
                </a:extLst>
              </p:cNvPr>
              <p:cNvSpPr txBox="1"/>
              <p:nvPr/>
            </p:nvSpPr>
            <p:spPr>
              <a:xfrm>
                <a:off x="741477" y="2668175"/>
                <a:ext cx="5642556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남은 천연 식물 영양제의 양을 구하는 식을 써 보면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altLang="ko-KR" sz="3600" b="1" i="1" spc="-300" dirty="0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           </m:t>
                        </m:r>
                      </m:num>
                      <m:den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입니다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B085E32-90A9-FE7E-04FB-CB12FAF846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477" y="2668175"/>
                <a:ext cx="5642556" cy="606695"/>
              </a:xfrm>
              <a:prstGeom prst="rect">
                <a:avLst/>
              </a:prstGeom>
              <a:blipFill>
                <a:blip r:embed="rId7"/>
                <a:stretch>
                  <a:fillRect l="-4973" t="-16162" r="-2811" b="-34444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순서도: 연결자 22">
            <a:extLst>
              <a:ext uri="{FF2B5EF4-FFF2-40B4-BE49-F238E27FC236}">
                <a16:creationId xmlns:a16="http://schemas.microsoft.com/office/drawing/2014/main" id="{4D2D10CC-02DC-4900-7CD3-A02418DC77B8}"/>
              </a:ext>
            </a:extLst>
          </p:cNvPr>
          <p:cNvSpPr/>
          <p:nvPr/>
        </p:nvSpPr>
        <p:spPr>
          <a:xfrm>
            <a:off x="449243" y="2888687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0B3264AD-DF96-565F-5DFB-9CC9859D96B8}"/>
              </a:ext>
            </a:extLst>
          </p:cNvPr>
          <p:cNvSpPr/>
          <p:nvPr/>
        </p:nvSpPr>
        <p:spPr>
          <a:xfrm>
            <a:off x="5519573" y="3328448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B8EF7B8-2FBD-7A04-7467-20F86FE2693D}"/>
              </a:ext>
            </a:extLst>
          </p:cNvPr>
          <p:cNvSpPr txBox="1"/>
          <p:nvPr/>
        </p:nvSpPr>
        <p:spPr>
          <a:xfrm>
            <a:off x="5546792" y="3322140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B94EE992-F9DC-2471-EB97-B5F53F2C889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592953" y="339401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36" name="그룹 35">
            <a:extLst>
              <a:ext uri="{FF2B5EF4-FFF2-40B4-BE49-F238E27FC236}">
                <a16:creationId xmlns:a16="http://schemas.microsoft.com/office/drawing/2014/main" id="{2385BA63-1AAD-74FB-B740-558CFB3773A5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7" name="사각형: 둥근 모서리 36">
              <a:hlinkClick r:id="rId9" action="ppaction://hlinksldjump"/>
              <a:extLst>
                <a:ext uri="{FF2B5EF4-FFF2-40B4-BE49-F238E27FC236}">
                  <a16:creationId xmlns:a16="http://schemas.microsoft.com/office/drawing/2014/main" id="{400A4884-F9DB-B20F-38F9-7696F6FB73B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8" name="사각형: 둥근 모서리 37">
              <a:hlinkClick r:id="rId10" action="ppaction://hlinksldjump"/>
              <a:extLst>
                <a:ext uri="{FF2B5EF4-FFF2-40B4-BE49-F238E27FC236}">
                  <a16:creationId xmlns:a16="http://schemas.microsoft.com/office/drawing/2014/main" id="{DEFEA5CF-E7D1-F5F3-4035-5ECCCB6AE13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9" name="사각형: 둥근 모서리 38">
              <a:hlinkClick r:id="rId11" action="ppaction://hlinksldjump"/>
              <a:extLst>
                <a:ext uri="{FF2B5EF4-FFF2-40B4-BE49-F238E27FC236}">
                  <a16:creationId xmlns:a16="http://schemas.microsoft.com/office/drawing/2014/main" id="{F589B5FD-A340-65DF-FE44-11DB6B7CEDF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0" name="사각형: 둥근 모서리 39">
              <a:hlinkClick r:id="rId12" action="ppaction://hlinksldjump"/>
              <a:extLst>
                <a:ext uri="{FF2B5EF4-FFF2-40B4-BE49-F238E27FC236}">
                  <a16:creationId xmlns:a16="http://schemas.microsoft.com/office/drawing/2014/main" id="{2B2FDF34-1824-4792-EEAF-73807234FD43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40">
              <a:hlinkClick r:id="rId13" action="ppaction://hlinksldjump"/>
              <a:extLst>
                <a:ext uri="{FF2B5EF4-FFF2-40B4-BE49-F238E27FC236}">
                  <a16:creationId xmlns:a16="http://schemas.microsoft.com/office/drawing/2014/main" id="{C3313A5E-4BBA-D582-3267-AD5F82E32C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45">
              <a:hlinkClick r:id="rId14" action="ppaction://hlinksldjump"/>
              <a:extLst>
                <a:ext uri="{FF2B5EF4-FFF2-40B4-BE49-F238E27FC236}">
                  <a16:creationId xmlns:a16="http://schemas.microsoft.com/office/drawing/2014/main" id="{9C5A571A-75C3-325E-CE07-7CFB8917742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49" name="사각형: 둥근 모서리 48">
              <a:hlinkClick r:id="rId15" action="ppaction://hlinksldjump"/>
              <a:extLst>
                <a:ext uri="{FF2B5EF4-FFF2-40B4-BE49-F238E27FC236}">
                  <a16:creationId xmlns:a16="http://schemas.microsoft.com/office/drawing/2014/main" id="{AEDDB884-1042-AB9F-E69B-8DF6B672261C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49">
              <a:hlinkClick r:id="rId16" action="ppaction://hlinksldjump"/>
              <a:extLst>
                <a:ext uri="{FF2B5EF4-FFF2-40B4-BE49-F238E27FC236}">
                  <a16:creationId xmlns:a16="http://schemas.microsoft.com/office/drawing/2014/main" id="{9DDE0E14-FC4F-324F-58CC-6F61D67779B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32" name="그림 3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EDF0DD6-D859-4A7A-AD65-F81DED30BE50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879103" y="5648978"/>
            <a:ext cx="433793" cy="4257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3" name="직사각형 32">
            <a:extLst>
              <a:ext uri="{FF2B5EF4-FFF2-40B4-BE49-F238E27FC236}">
                <a16:creationId xmlns:a16="http://schemas.microsoft.com/office/drawing/2014/main" id="{76C9A79E-E073-4220-9FBC-9B06DDE2AE71}"/>
              </a:ext>
            </a:extLst>
          </p:cNvPr>
          <p:cNvSpPr/>
          <p:nvPr/>
        </p:nvSpPr>
        <p:spPr>
          <a:xfrm>
            <a:off x="5701412" y="5569335"/>
            <a:ext cx="789174" cy="58508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" name="그림 28">
            <a:extLst>
              <a:ext uri="{FF2B5EF4-FFF2-40B4-BE49-F238E27FC236}">
                <a16:creationId xmlns:a16="http://schemas.microsoft.com/office/drawing/2014/main" id="{E50907FC-79EC-4A82-B746-19B4F73ED6D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3E1A337-0F46-3573-57A5-6CA35B60439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99228" y="2799368"/>
            <a:ext cx="5800502" cy="296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5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8084391-192A-08E3-DBDB-5DDBEEB4A56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9BC76FD3-C624-F0B5-710D-1C7BD42797B9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F6B695A-FD5A-591E-7A6A-54041D9B7B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DEEEED-E180-39F3-CD91-473D6256A6D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C9EE70F3-F67F-8EDB-062C-C6600F7095F4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CD53CAE0-BE06-D823-C863-9CA3C25FE2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22CF91-694C-D1C5-A67B-7477266F1CC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5EE4939-FE6D-F914-142C-DA28340996E6}"/>
                  </a:ext>
                </a:extLst>
              </p:cNvPr>
              <p:cNvSpPr txBox="1"/>
              <p:nvPr/>
            </p:nvSpPr>
            <p:spPr>
              <a:xfrm>
                <a:off x="518560" y="1052736"/>
                <a:ext cx="1090667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천연 식물 영양제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altLang="ko-KR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</a:t>
                </a:r>
                <a:r>
                  <a:rPr lang="en-US" altLang="ko-KR" sz="3600" b="1" spc="-300" dirty="0"/>
                  <a:t> </a:t>
                </a:r>
                <a:r>
                  <a:rPr lang="ko-KR" altLang="en-US" sz="3600" b="1" spc="-300" dirty="0"/>
                  <a:t>중에서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</a:t>
                </a:r>
                <a:r>
                  <a:rPr lang="ko-KR" altLang="en-US" sz="3600" b="1" spc="-300" dirty="0"/>
                  <a:t>를 텃밭에 주었어요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5EE4939-FE6D-F914-142C-DA28340996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60" y="1052736"/>
                <a:ext cx="10906678" cy="606695"/>
              </a:xfrm>
              <a:prstGeom prst="rect">
                <a:avLst/>
              </a:prstGeom>
              <a:blipFill>
                <a:blip r:embed="rId6"/>
                <a:stretch>
                  <a:fillRect l="-2515" b="-10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" name="그룹 35">
            <a:extLst>
              <a:ext uri="{FF2B5EF4-FFF2-40B4-BE49-F238E27FC236}">
                <a16:creationId xmlns:a16="http://schemas.microsoft.com/office/drawing/2014/main" id="{2385BA63-1AAD-74FB-B740-558CFB3773A5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7" name="사각형: 둥근 모서리 36">
              <a:hlinkClick r:id="rId7" action="ppaction://hlinksldjump"/>
              <a:extLst>
                <a:ext uri="{FF2B5EF4-FFF2-40B4-BE49-F238E27FC236}">
                  <a16:creationId xmlns:a16="http://schemas.microsoft.com/office/drawing/2014/main" id="{400A4884-F9DB-B20F-38F9-7696F6FB73B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8" name="사각형: 둥근 모서리 37">
              <a:hlinkClick r:id="rId8" action="ppaction://hlinksldjump"/>
              <a:extLst>
                <a:ext uri="{FF2B5EF4-FFF2-40B4-BE49-F238E27FC236}">
                  <a16:creationId xmlns:a16="http://schemas.microsoft.com/office/drawing/2014/main" id="{DEFEA5CF-E7D1-F5F3-4035-5ECCCB6AE13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9" name="사각형: 둥근 모서리 38">
              <a:hlinkClick r:id="rId9" action="ppaction://hlinksldjump"/>
              <a:extLst>
                <a:ext uri="{FF2B5EF4-FFF2-40B4-BE49-F238E27FC236}">
                  <a16:creationId xmlns:a16="http://schemas.microsoft.com/office/drawing/2014/main" id="{F589B5FD-A340-65DF-FE44-11DB6B7CEDF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0" name="사각형: 둥근 모서리 39">
              <a:hlinkClick r:id="rId10" action="ppaction://hlinksldjump"/>
              <a:extLst>
                <a:ext uri="{FF2B5EF4-FFF2-40B4-BE49-F238E27FC236}">
                  <a16:creationId xmlns:a16="http://schemas.microsoft.com/office/drawing/2014/main" id="{2B2FDF34-1824-4792-EEAF-73807234FD43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40">
              <a:hlinkClick r:id="rId11" action="ppaction://hlinksldjump"/>
              <a:extLst>
                <a:ext uri="{FF2B5EF4-FFF2-40B4-BE49-F238E27FC236}">
                  <a16:creationId xmlns:a16="http://schemas.microsoft.com/office/drawing/2014/main" id="{C3313A5E-4BBA-D582-3267-AD5F82E32C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45">
              <a:hlinkClick r:id="rId12" action="ppaction://hlinksldjump"/>
              <a:extLst>
                <a:ext uri="{FF2B5EF4-FFF2-40B4-BE49-F238E27FC236}">
                  <a16:creationId xmlns:a16="http://schemas.microsoft.com/office/drawing/2014/main" id="{9C5A571A-75C3-325E-CE07-7CFB8917742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49" name="사각형: 둥근 모서리 48">
              <a:hlinkClick r:id="rId13" action="ppaction://hlinksldjump"/>
              <a:extLst>
                <a:ext uri="{FF2B5EF4-FFF2-40B4-BE49-F238E27FC236}">
                  <a16:creationId xmlns:a16="http://schemas.microsoft.com/office/drawing/2014/main" id="{AEDDB884-1042-AB9F-E69B-8DF6B672261C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49">
              <a:hlinkClick r:id="rId14" action="ppaction://hlinksldjump"/>
              <a:extLst>
                <a:ext uri="{FF2B5EF4-FFF2-40B4-BE49-F238E27FC236}">
                  <a16:creationId xmlns:a16="http://schemas.microsoft.com/office/drawing/2014/main" id="{9DDE0E14-FC4F-324F-58CC-6F61D67779B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32" name="순서도: 연결자 31">
            <a:extLst>
              <a:ext uri="{FF2B5EF4-FFF2-40B4-BE49-F238E27FC236}">
                <a16:creationId xmlns:a16="http://schemas.microsoft.com/office/drawing/2014/main" id="{4AC1C922-0201-49C1-905A-E81F083F22B5}"/>
              </a:ext>
            </a:extLst>
          </p:cNvPr>
          <p:cNvSpPr/>
          <p:nvPr/>
        </p:nvSpPr>
        <p:spPr>
          <a:xfrm>
            <a:off x="449243" y="2897810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35731B0-C447-4DDD-9203-F0B0402762E8}"/>
                  </a:ext>
                </a:extLst>
              </p:cNvPr>
              <p:cNvSpPr txBox="1"/>
              <p:nvPr/>
            </p:nvSpPr>
            <p:spPr>
              <a:xfrm>
                <a:off x="4336946" y="3301950"/>
                <a:ext cx="6775601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           −            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           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35731B0-C447-4DDD-9203-F0B0402762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6946" y="3301950"/>
                <a:ext cx="6775601" cy="606695"/>
              </a:xfrm>
              <a:prstGeom prst="rect">
                <a:avLst/>
              </a:prstGeom>
              <a:blipFill>
                <a:blip r:embed="rId15"/>
                <a:stretch>
                  <a:fillRect b="-10505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A7EDCCBB-F973-4D3D-AB1E-A3F62BD39094}"/>
              </a:ext>
            </a:extLst>
          </p:cNvPr>
          <p:cNvSpPr/>
          <p:nvPr/>
        </p:nvSpPr>
        <p:spPr>
          <a:xfrm>
            <a:off x="7135645" y="3424313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B7D6FDF-A4E0-480C-A6D5-D473860DA3BC}"/>
              </a:ext>
            </a:extLst>
          </p:cNvPr>
          <p:cNvSpPr txBox="1"/>
          <p:nvPr/>
        </p:nvSpPr>
        <p:spPr>
          <a:xfrm>
            <a:off x="7162864" y="3418005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4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52" name="그림 51">
            <a:extLst>
              <a:ext uri="{FF2B5EF4-FFF2-40B4-BE49-F238E27FC236}">
                <a16:creationId xmlns:a16="http://schemas.microsoft.com/office/drawing/2014/main" id="{C2F77BEC-3717-4711-AF0A-58BDC557EE91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7209025" y="348988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7B35BCD6-FC30-4D88-A7B0-23DBC8D9349C}"/>
              </a:ext>
            </a:extLst>
          </p:cNvPr>
          <p:cNvSpPr/>
          <p:nvPr/>
        </p:nvSpPr>
        <p:spPr>
          <a:xfrm>
            <a:off x="8184355" y="3424313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C675594-FE2F-4188-A202-EDE768CE6C51}"/>
              </a:ext>
            </a:extLst>
          </p:cNvPr>
          <p:cNvSpPr txBox="1"/>
          <p:nvPr/>
        </p:nvSpPr>
        <p:spPr>
          <a:xfrm>
            <a:off x="8211574" y="3418005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55" name="그림 54">
            <a:extLst>
              <a:ext uri="{FF2B5EF4-FFF2-40B4-BE49-F238E27FC236}">
                <a16:creationId xmlns:a16="http://schemas.microsoft.com/office/drawing/2014/main" id="{259AFD52-D752-4B7E-AB6E-61A9AC2EB311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8257735" y="348988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3683E169-C722-4781-8BF4-6BDD7ECF0D23}"/>
              </a:ext>
            </a:extLst>
          </p:cNvPr>
          <p:cNvSpPr/>
          <p:nvPr/>
        </p:nvSpPr>
        <p:spPr>
          <a:xfrm>
            <a:off x="9460620" y="3424313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40FCF9F-B89D-4C5C-9087-BDEEC368A01C}"/>
              </a:ext>
            </a:extLst>
          </p:cNvPr>
          <p:cNvSpPr txBox="1"/>
          <p:nvPr/>
        </p:nvSpPr>
        <p:spPr>
          <a:xfrm>
            <a:off x="9487839" y="3418005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58" name="그림 57">
            <a:extLst>
              <a:ext uri="{FF2B5EF4-FFF2-40B4-BE49-F238E27FC236}">
                <a16:creationId xmlns:a16="http://schemas.microsoft.com/office/drawing/2014/main" id="{AEC95C7A-4AE4-466B-A359-CCAD43512031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9534000" y="348988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61" name="그림 60">
            <a:extLst>
              <a:ext uri="{FF2B5EF4-FFF2-40B4-BE49-F238E27FC236}">
                <a16:creationId xmlns:a16="http://schemas.microsoft.com/office/drawing/2014/main" id="{0D208A6B-0F8D-48D5-90C5-B316C51694A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251" y="2685757"/>
            <a:ext cx="4185761" cy="2598420"/>
          </a:xfrm>
          <a:prstGeom prst="rect">
            <a:avLst/>
          </a:prstGeom>
        </p:spPr>
      </p:pic>
      <p:pic>
        <p:nvPicPr>
          <p:cNvPr id="63" name="그림 6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94CF4E5-3B19-427A-822E-60E71EDA895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879103" y="5648978"/>
            <a:ext cx="433793" cy="4257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4" name="직사각형 63">
            <a:extLst>
              <a:ext uri="{FF2B5EF4-FFF2-40B4-BE49-F238E27FC236}">
                <a16:creationId xmlns:a16="http://schemas.microsoft.com/office/drawing/2014/main" id="{0A52C8F4-734E-4B92-A337-D6592FE7AF69}"/>
              </a:ext>
            </a:extLst>
          </p:cNvPr>
          <p:cNvSpPr/>
          <p:nvPr/>
        </p:nvSpPr>
        <p:spPr>
          <a:xfrm>
            <a:off x="5701412" y="5569335"/>
            <a:ext cx="789174" cy="58508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" name="그림 28">
            <a:extLst>
              <a:ext uri="{FF2B5EF4-FFF2-40B4-BE49-F238E27FC236}">
                <a16:creationId xmlns:a16="http://schemas.microsoft.com/office/drawing/2014/main" id="{81D1F137-FA3F-AB62-3934-C39709E16B2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86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54" grpId="0"/>
      <p:bldP spid="57" grpId="0"/>
      <p:bldP spid="6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2385BA63-1AAD-74FB-B740-558CFB3773A5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7" name="사각형: 둥근 모서리 36">
              <a:hlinkClick r:id="rId4" action="ppaction://hlinksldjump"/>
              <a:extLst>
                <a:ext uri="{FF2B5EF4-FFF2-40B4-BE49-F238E27FC236}">
                  <a16:creationId xmlns:a16="http://schemas.microsoft.com/office/drawing/2014/main" id="{400A4884-F9DB-B20F-38F9-7696F6FB73B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8" name="사각형: 둥근 모서리 37">
              <a:hlinkClick r:id="rId5" action="ppaction://hlinksldjump"/>
              <a:extLst>
                <a:ext uri="{FF2B5EF4-FFF2-40B4-BE49-F238E27FC236}">
                  <a16:creationId xmlns:a16="http://schemas.microsoft.com/office/drawing/2014/main" id="{DEFEA5CF-E7D1-F5F3-4035-5ECCCB6AE13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9" name="사각형: 둥근 모서리 38">
              <a:hlinkClick r:id="rId6" action="ppaction://hlinksldjump"/>
              <a:extLst>
                <a:ext uri="{FF2B5EF4-FFF2-40B4-BE49-F238E27FC236}">
                  <a16:creationId xmlns:a16="http://schemas.microsoft.com/office/drawing/2014/main" id="{F589B5FD-A340-65DF-FE44-11DB6B7CEDF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0" name="사각형: 둥근 모서리 39">
              <a:hlinkClick r:id="rId7" action="ppaction://hlinksldjump"/>
              <a:extLst>
                <a:ext uri="{FF2B5EF4-FFF2-40B4-BE49-F238E27FC236}">
                  <a16:creationId xmlns:a16="http://schemas.microsoft.com/office/drawing/2014/main" id="{2B2FDF34-1824-4792-EEAF-73807234FD43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40">
              <a:hlinkClick r:id="rId8" action="ppaction://hlinksldjump"/>
              <a:extLst>
                <a:ext uri="{FF2B5EF4-FFF2-40B4-BE49-F238E27FC236}">
                  <a16:creationId xmlns:a16="http://schemas.microsoft.com/office/drawing/2014/main" id="{C3313A5E-4BBA-D582-3267-AD5F82E32C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45">
              <a:hlinkClick r:id="rId9" action="ppaction://hlinksldjump"/>
              <a:extLst>
                <a:ext uri="{FF2B5EF4-FFF2-40B4-BE49-F238E27FC236}">
                  <a16:creationId xmlns:a16="http://schemas.microsoft.com/office/drawing/2014/main" id="{9C5A571A-75C3-325E-CE07-7CFB8917742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49" name="사각형: 둥근 모서리 48">
              <a:hlinkClick r:id="rId10" action="ppaction://hlinksldjump"/>
              <a:extLst>
                <a:ext uri="{FF2B5EF4-FFF2-40B4-BE49-F238E27FC236}">
                  <a16:creationId xmlns:a16="http://schemas.microsoft.com/office/drawing/2014/main" id="{AEDDB884-1042-AB9F-E69B-8DF6B672261C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49">
              <a:hlinkClick r:id="rId11" action="ppaction://hlinksldjump"/>
              <a:extLst>
                <a:ext uri="{FF2B5EF4-FFF2-40B4-BE49-F238E27FC236}">
                  <a16:creationId xmlns:a16="http://schemas.microsoft.com/office/drawing/2014/main" id="{9DDE0E14-FC4F-324F-58CC-6F61D67779B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8C1A795-46A4-350A-AD6F-1361C66A84FC}"/>
                  </a:ext>
                </a:extLst>
              </p:cNvPr>
              <p:cNvSpPr txBox="1"/>
              <p:nvPr/>
            </p:nvSpPr>
            <p:spPr>
              <a:xfrm>
                <a:off x="741476" y="2870844"/>
                <a:ext cx="10832083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남은 천연 식물 영양제는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           </m:t>
                        </m:r>
                      </m:num>
                      <m:den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</a:t>
                </a:r>
                <a:r>
                  <a:rPr lang="ko-KR" altLang="en-US" sz="3600" b="1" spc="-300" dirty="0"/>
                  <a:t>입니다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8C1A795-46A4-350A-AD6F-1361C66A84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476" y="2870844"/>
                <a:ext cx="10832083" cy="606695"/>
              </a:xfrm>
              <a:prstGeom prst="rect">
                <a:avLst/>
              </a:prstGeom>
              <a:blipFill>
                <a:blip r:embed="rId12"/>
                <a:stretch>
                  <a:fillRect l="-2589" b="-7777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순서도: 연결자 12">
            <a:extLst>
              <a:ext uri="{FF2B5EF4-FFF2-40B4-BE49-F238E27FC236}">
                <a16:creationId xmlns:a16="http://schemas.microsoft.com/office/drawing/2014/main" id="{01A7D9EF-6749-48E4-6A08-21DB8D2C5C40}"/>
              </a:ext>
            </a:extLst>
          </p:cNvPr>
          <p:cNvSpPr/>
          <p:nvPr/>
        </p:nvSpPr>
        <p:spPr>
          <a:xfrm>
            <a:off x="449243" y="3324446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F6495662-C869-3A73-BFC5-1A79B6AC1CA3}"/>
              </a:ext>
            </a:extLst>
          </p:cNvPr>
          <p:cNvSpPr/>
          <p:nvPr/>
        </p:nvSpPr>
        <p:spPr>
          <a:xfrm>
            <a:off x="5519936" y="2717750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4C7D9E-368B-1ABB-467D-6CBB5E45507B}"/>
              </a:ext>
            </a:extLst>
          </p:cNvPr>
          <p:cNvSpPr txBox="1"/>
          <p:nvPr/>
        </p:nvSpPr>
        <p:spPr>
          <a:xfrm>
            <a:off x="5547155" y="2711442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53" name="그림 52">
            <a:extLst>
              <a:ext uri="{FF2B5EF4-FFF2-40B4-BE49-F238E27FC236}">
                <a16:creationId xmlns:a16="http://schemas.microsoft.com/office/drawing/2014/main" id="{6C897FD7-2B56-E0FD-101A-402650323716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5593316" y="278331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F54153F4-3FBB-B042-2B5B-5DF1C185C92C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462170E6-B8D7-E15E-C1B8-882BE8D1EE0C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18" name="그래픽 57">
                <a:extLst>
                  <a:ext uri="{FF2B5EF4-FFF2-40B4-BE49-F238E27FC236}">
                    <a16:creationId xmlns:a16="http://schemas.microsoft.com/office/drawing/2014/main" id="{CD7DE02F-AD81-CEC1-4E79-9956B262F0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B099D89-E0A6-A55B-48F7-A9785592E5CD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E5A5CC41-4030-7B8A-D0B1-C2A3CC3C0E8A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0" name="그래픽 60">
                <a:extLst>
                  <a:ext uri="{FF2B5EF4-FFF2-40B4-BE49-F238E27FC236}">
                    <a16:creationId xmlns:a16="http://schemas.microsoft.com/office/drawing/2014/main" id="{816474F0-F32C-2D03-1F2F-5590FC5F1E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68CE402-6850-A440-A020-0471D8017B5B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F07850E3-C748-4360-BA4D-A4695E5D4DC7}"/>
                  </a:ext>
                </a:extLst>
              </p:cNvPr>
              <p:cNvSpPr txBox="1"/>
              <p:nvPr/>
            </p:nvSpPr>
            <p:spPr>
              <a:xfrm>
                <a:off x="518560" y="1052736"/>
                <a:ext cx="1090667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천연 식물 영양제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altLang="ko-KR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</a:t>
                </a:r>
                <a:r>
                  <a:rPr lang="en-US" altLang="ko-KR" sz="3600" b="1" spc="-300" dirty="0"/>
                  <a:t> </a:t>
                </a:r>
                <a:r>
                  <a:rPr lang="ko-KR" altLang="en-US" sz="3600" b="1" spc="-300" dirty="0"/>
                  <a:t>중에서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</a:t>
                </a:r>
                <a:r>
                  <a:rPr lang="ko-KR" altLang="en-US" sz="3600" b="1" spc="-300" dirty="0"/>
                  <a:t>를 텃밭에 주었어요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F07850E3-C748-4360-BA4D-A4695E5D4D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60" y="1052736"/>
                <a:ext cx="10906678" cy="606695"/>
              </a:xfrm>
              <a:prstGeom prst="rect">
                <a:avLst/>
              </a:prstGeom>
              <a:blipFill>
                <a:blip r:embed="rId16"/>
                <a:stretch>
                  <a:fillRect l="-2515" b="-10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그림 28">
            <a:extLst>
              <a:ext uri="{FF2B5EF4-FFF2-40B4-BE49-F238E27FC236}">
                <a16:creationId xmlns:a16="http://schemas.microsoft.com/office/drawing/2014/main" id="{52FE0B20-ABED-2E15-8F52-B93353AAB42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65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그룹 56">
            <a:extLst>
              <a:ext uri="{FF2B5EF4-FFF2-40B4-BE49-F238E27FC236}">
                <a16:creationId xmlns:a16="http://schemas.microsoft.com/office/drawing/2014/main" id="{2ECE1C73-3C9F-0D44-840E-2A8ED645E22F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94E92A5C-E7B7-B8D9-6519-B98485BE69C3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520590BE-BA4D-003D-EF55-1BC6D1142797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64" name="직사각형 63">
                <a:extLst>
                  <a:ext uri="{FF2B5EF4-FFF2-40B4-BE49-F238E27FC236}">
                    <a16:creationId xmlns:a16="http://schemas.microsoft.com/office/drawing/2014/main" id="{483203ED-3127-A049-07FC-6773A55527F1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65" name="직사각형 64">
                <a:extLst>
                  <a:ext uri="{FF2B5EF4-FFF2-40B4-BE49-F238E27FC236}">
                    <a16:creationId xmlns:a16="http://schemas.microsoft.com/office/drawing/2014/main" id="{171C8EE7-B823-5867-8975-160BB6AF20DE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1" name="그림 6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7D8F3210-98B9-CED1-FA0F-3EC4B7815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2" name="그림 6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2B814E0B-EFBD-7D90-1332-44449A21C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A6509B48-5230-E95C-D2EE-D9E06245EDBA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42" name="사각형: 둥근 모서리 41">
              <a:hlinkClick r:id="rId4" action="ppaction://hlinksldjump"/>
              <a:extLst>
                <a:ext uri="{FF2B5EF4-FFF2-40B4-BE49-F238E27FC236}">
                  <a16:creationId xmlns:a16="http://schemas.microsoft.com/office/drawing/2014/main" id="{CC6D0B34-C25D-2A55-4F14-55F97CAEEBC7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3" name="사각형: 둥근 모서리 42">
              <a:hlinkClick r:id="rId5" action="ppaction://hlinksldjump"/>
              <a:extLst>
                <a:ext uri="{FF2B5EF4-FFF2-40B4-BE49-F238E27FC236}">
                  <a16:creationId xmlns:a16="http://schemas.microsoft.com/office/drawing/2014/main" id="{FB65BE2D-0773-126A-35C4-7DBAFBADA4FF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4" name="사각형: 둥근 모서리 43">
              <a:hlinkClick r:id="rId6" action="ppaction://hlinksldjump"/>
              <a:extLst>
                <a:ext uri="{FF2B5EF4-FFF2-40B4-BE49-F238E27FC236}">
                  <a16:creationId xmlns:a16="http://schemas.microsoft.com/office/drawing/2014/main" id="{C9F035CC-EFC0-20FD-E767-D1368E1F0165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5" name="사각형: 둥근 모서리 44">
              <a:hlinkClick r:id="rId7" action="ppaction://hlinksldjump"/>
              <a:extLst>
                <a:ext uri="{FF2B5EF4-FFF2-40B4-BE49-F238E27FC236}">
                  <a16:creationId xmlns:a16="http://schemas.microsoft.com/office/drawing/2014/main" id="{A8DC952A-8825-3057-8894-74C3CF7EA831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45">
              <a:hlinkClick r:id="rId8" action="ppaction://hlinksldjump"/>
              <a:extLst>
                <a:ext uri="{FF2B5EF4-FFF2-40B4-BE49-F238E27FC236}">
                  <a16:creationId xmlns:a16="http://schemas.microsoft.com/office/drawing/2014/main" id="{A9A065D0-4E11-390F-AE17-22BB2815F928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7" name="사각형: 둥근 모서리 46">
              <a:hlinkClick r:id="rId9" action="ppaction://hlinksldjump"/>
              <a:extLst>
                <a:ext uri="{FF2B5EF4-FFF2-40B4-BE49-F238E27FC236}">
                  <a16:creationId xmlns:a16="http://schemas.microsoft.com/office/drawing/2014/main" id="{910C6ED0-6478-38A2-99DA-F97C0C0CB7C4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48" name="사각형: 둥근 모서리 47">
              <a:hlinkClick r:id="rId10" action="ppaction://hlinksldjump"/>
              <a:extLst>
                <a:ext uri="{FF2B5EF4-FFF2-40B4-BE49-F238E27FC236}">
                  <a16:creationId xmlns:a16="http://schemas.microsoft.com/office/drawing/2014/main" id="{AEBAE780-084F-34B5-BBA9-A3A61FE9F53D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9" name="사각형: 둥근 모서리 48">
              <a:hlinkClick r:id="rId11" action="ppaction://hlinksldjump"/>
              <a:extLst>
                <a:ext uri="{FF2B5EF4-FFF2-40B4-BE49-F238E27FC236}">
                  <a16:creationId xmlns:a16="http://schemas.microsoft.com/office/drawing/2014/main" id="{01EE2F3B-5AC5-70EF-DB2F-CDE0F7EDF5AA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F334F53-5326-43CF-08BC-4ABEBAF0511D}"/>
                  </a:ext>
                </a:extLst>
              </p:cNvPr>
              <p:cNvSpPr txBox="1"/>
              <p:nvPr/>
            </p:nvSpPr>
            <p:spPr>
              <a:xfrm>
                <a:off x="3106749" y="4841624"/>
                <a:ext cx="6775601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>
                              <a:latin typeface="Cambria Math" panose="02040503050406030204" pitchFamily="18" charset="0"/>
                            </a:rPr>
                            <m:t>             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             −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            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F334F53-5326-43CF-08BC-4ABEBAF051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6749" y="4841624"/>
                <a:ext cx="6775601" cy="606695"/>
              </a:xfrm>
              <a:prstGeom prst="rect">
                <a:avLst/>
              </a:prstGeom>
              <a:blipFill>
                <a:blip r:embed="rId13"/>
                <a:stretch>
                  <a:fillRect b="-81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351E1E8C-1759-3EE4-25AD-42BB2599CF64}"/>
              </a:ext>
            </a:extLst>
          </p:cNvPr>
          <p:cNvSpPr/>
          <p:nvPr/>
        </p:nvSpPr>
        <p:spPr>
          <a:xfrm>
            <a:off x="4607611" y="4874343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2EDA58-B65C-D40C-8122-4927B5718894}"/>
              </a:ext>
            </a:extLst>
          </p:cNvPr>
          <p:cNvSpPr txBox="1"/>
          <p:nvPr/>
        </p:nvSpPr>
        <p:spPr>
          <a:xfrm>
            <a:off x="4634830" y="4868035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6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466843F-2C2F-B43D-BCCE-FCCD7F9076C5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4680991" y="493991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EFC981A-4AD5-A360-BBDB-97D48987D108}"/>
              </a:ext>
            </a:extLst>
          </p:cNvPr>
          <p:cNvSpPr/>
          <p:nvPr/>
        </p:nvSpPr>
        <p:spPr>
          <a:xfrm>
            <a:off x="6534572" y="4874343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BA022E-9874-730F-5975-032079B90BF2}"/>
              </a:ext>
            </a:extLst>
          </p:cNvPr>
          <p:cNvSpPr txBox="1"/>
          <p:nvPr/>
        </p:nvSpPr>
        <p:spPr>
          <a:xfrm>
            <a:off x="6561791" y="4868035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6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B455C66F-FEE5-4368-3D5B-A4F6F228ABCF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6607952" y="493991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3494AA3E-B062-FC79-8AF7-D4693C1B932C}"/>
              </a:ext>
            </a:extLst>
          </p:cNvPr>
          <p:cNvSpPr/>
          <p:nvPr/>
        </p:nvSpPr>
        <p:spPr>
          <a:xfrm>
            <a:off x="8333558" y="4874343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46260A0-F410-393F-75FB-95D717890D5F}"/>
              </a:ext>
            </a:extLst>
          </p:cNvPr>
          <p:cNvSpPr txBox="1"/>
          <p:nvPr/>
        </p:nvSpPr>
        <p:spPr>
          <a:xfrm>
            <a:off x="8360777" y="4868035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4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48840F42-BEA0-D60E-9755-E6D6DD5DAD4E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8406938" y="493991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7C962E74-030B-8795-37E2-38945266E0C2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AA029564-86C9-E1AA-5A28-8AB82E1B274A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17" name="그래픽 57">
                <a:extLst>
                  <a:ext uri="{FF2B5EF4-FFF2-40B4-BE49-F238E27FC236}">
                    <a16:creationId xmlns:a16="http://schemas.microsoft.com/office/drawing/2014/main" id="{8053301A-EDC9-8186-7CBA-0ADE791764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D4A0399-9578-48B0-7823-734E0A3C7562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DC98F858-190B-4F36-68F7-414E9F4F9AB0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5" name="그래픽 60">
                <a:extLst>
                  <a:ext uri="{FF2B5EF4-FFF2-40B4-BE49-F238E27FC236}">
                    <a16:creationId xmlns:a16="http://schemas.microsoft.com/office/drawing/2014/main" id="{D41C96B6-338E-C8D4-01DF-53002AC995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890D109-85A9-0284-1333-EF2897ABD64D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3DC3C3CD-A418-4CEE-AC30-DAED9951E43B}"/>
              </a:ext>
            </a:extLst>
          </p:cNvPr>
          <p:cNvGrpSpPr/>
          <p:nvPr/>
        </p:nvGrpSpPr>
        <p:grpSpPr>
          <a:xfrm>
            <a:off x="505825" y="980728"/>
            <a:ext cx="11160288" cy="821609"/>
            <a:chOff x="505825" y="1166846"/>
            <a:chExt cx="10942264" cy="82160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419F12D0-8EDF-4BFA-BA06-C9734F3FB977}"/>
                    </a:ext>
                  </a:extLst>
                </p:cNvPr>
                <p:cNvSpPr txBox="1"/>
                <p:nvPr/>
              </p:nvSpPr>
              <p:spPr>
                <a:xfrm>
                  <a:off x="1105090" y="1166846"/>
                  <a:ext cx="10342999" cy="60669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noAutofit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ko-KR" altLang="en-US" sz="3600" b="1" spc="-300" dirty="0"/>
                    <a:t>그림을 보고 </a:t>
                  </a:r>
                  <a14:m>
                    <m:oMath xmlns:m="http://schemas.openxmlformats.org/officeDocument/2006/math"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lang="ko-KR" altLang="en-US" sz="3600" b="1" spc="-300" dirty="0"/>
                    <a:t>가 얼마인지 구하려고 합니다</a:t>
                  </a:r>
                  <a:r>
                    <a:rPr lang="en-US" altLang="ko-KR" sz="3600" b="1" spc="-300" dirty="0"/>
                    <a:t>.</a:t>
                  </a:r>
                  <a:r>
                    <a:rPr lang="ko-KR" altLang="en-US" sz="3600" b="1" spc="-300" dirty="0"/>
                    <a:t>      안에 알맞은 수를 써넣으세요</a:t>
                  </a:r>
                  <a:r>
                    <a:rPr lang="en-US" altLang="ko-KR" sz="3600" b="1" spc="-300"/>
                    <a:t>.</a:t>
                  </a:r>
                  <a:endParaRPr lang="ko-KR" altLang="en-US" sz="3600" b="1" spc="-300" dirty="0"/>
                </a:p>
              </p:txBody>
            </p:sp>
          </mc:Choice>
          <mc:Fallback xmlns="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419F12D0-8EDF-4BFA-BA06-C9734F3FB97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5090" y="1166846"/>
                  <a:ext cx="10342999" cy="606695"/>
                </a:xfrm>
                <a:prstGeom prst="rect">
                  <a:avLst/>
                </a:prstGeom>
                <a:blipFill>
                  <a:blip r:embed="rId17"/>
                  <a:stretch>
                    <a:fillRect l="-2600" r="-1213" b="-20101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795EBC5-00F6-40BB-8A2A-B68F05AC7E8A}"/>
                </a:ext>
              </a:extLst>
            </p:cNvPr>
            <p:cNvSpPr txBox="1"/>
            <p:nvPr/>
          </p:nvSpPr>
          <p:spPr>
            <a:xfrm>
              <a:off x="505825" y="1280569"/>
              <a:ext cx="48122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4000" b="1" dirty="0">
                  <a:solidFill>
                    <a:srgbClr val="843C0C"/>
                  </a:solidFill>
                </a:rPr>
                <a:t>1</a:t>
              </a:r>
              <a:endParaRPr lang="ko-KR" altLang="en-US" sz="4000" b="1" dirty="0">
                <a:solidFill>
                  <a:srgbClr val="843C0C"/>
                </a:solidFill>
              </a:endParaRPr>
            </a:p>
          </p:txBody>
        </p:sp>
      </p:grpSp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id="{11F1E246-FF0E-4EC7-90B8-D936B6149E75}"/>
              </a:ext>
            </a:extLst>
          </p:cNvPr>
          <p:cNvSpPr>
            <a:spLocks noChangeAspect="1"/>
          </p:cNvSpPr>
          <p:nvPr/>
        </p:nvSpPr>
        <p:spPr>
          <a:xfrm>
            <a:off x="10178896" y="1319208"/>
            <a:ext cx="381600" cy="3816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" name="그림 28">
            <a:extLst>
              <a:ext uri="{FF2B5EF4-FFF2-40B4-BE49-F238E27FC236}">
                <a16:creationId xmlns:a16="http://schemas.microsoft.com/office/drawing/2014/main" id="{7E6227DC-7D00-9B88-D339-83F29B5729D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E395D9D0-24AF-DEFA-16F1-F9C02B01233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719736" y="2780928"/>
            <a:ext cx="5023669" cy="1929182"/>
          </a:xfrm>
          <a:prstGeom prst="rect">
            <a:avLst/>
          </a:prstGeom>
        </p:spPr>
      </p:pic>
      <p:pic>
        <p:nvPicPr>
          <p:cNvPr id="50" name="그림 49">
            <a:hlinkClick r:id="" action="ppaction://customshow?id=0&amp;return=true"/>
            <a:extLst>
              <a:ext uri="{FF2B5EF4-FFF2-40B4-BE49-F238E27FC236}">
                <a16:creationId xmlns:a16="http://schemas.microsoft.com/office/drawing/2014/main" id="{A61BC76C-BCC4-4002-B693-2D3F351EB9BD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78465" y="3945517"/>
            <a:ext cx="651496" cy="6410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877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>
            <a:extLst>
              <a:ext uri="{FF2B5EF4-FFF2-40B4-BE49-F238E27FC236}">
                <a16:creationId xmlns:a16="http://schemas.microsoft.com/office/drawing/2014/main" id="{7F058F68-52A6-0E73-7A91-6395C50B2793}"/>
              </a:ext>
            </a:extLst>
          </p:cNvPr>
          <p:cNvGrpSpPr/>
          <p:nvPr/>
        </p:nvGrpSpPr>
        <p:grpSpPr>
          <a:xfrm>
            <a:off x="70338" y="285750"/>
            <a:ext cx="12051324" cy="6286500"/>
            <a:chOff x="0" y="333375"/>
            <a:chExt cx="12051324" cy="6286500"/>
          </a:xfrm>
          <a:solidFill>
            <a:schemeClr val="bg1"/>
          </a:solidFill>
        </p:grpSpPr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id="{4C8BA336-3339-4019-A257-28B78C933A5A}"/>
                </a:ext>
              </a:extLst>
            </p:cNvPr>
            <p:cNvSpPr/>
            <p:nvPr/>
          </p:nvSpPr>
          <p:spPr>
            <a:xfrm>
              <a:off x="0" y="333375"/>
              <a:ext cx="12051324" cy="6286500"/>
            </a:xfrm>
            <a:prstGeom prst="roundRect">
              <a:avLst>
                <a:gd name="adj" fmla="val 8805"/>
              </a:avLst>
            </a:prstGeom>
            <a:grpFill/>
            <a:ln w="38100">
              <a:solidFill>
                <a:srgbClr val="3F97D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>
                <a:lnSpc>
                  <a:spcPct val="120000"/>
                </a:lnSpc>
              </a:pPr>
              <a:endParaRPr lang="ko-KR" altLang="en-US" b="1" spc="-300" dirty="0"/>
            </a:p>
          </p:txBody>
        </p:sp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AEE421D6-E8C3-17F7-AC9D-D27D3FA38B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7211" y="583302"/>
              <a:ext cx="360000" cy="360000"/>
            </a:xfrm>
            <a:prstGeom prst="rect">
              <a:avLst/>
            </a:prstGeom>
            <a:grpFill/>
            <a:effectLst/>
          </p:spPr>
        </p:pic>
      </p:grpSp>
      <p:pic>
        <p:nvPicPr>
          <p:cNvPr id="7" name="그림 6">
            <a:extLst>
              <a:ext uri="{FF2B5EF4-FFF2-40B4-BE49-F238E27FC236}">
                <a16:creationId xmlns:a16="http://schemas.microsoft.com/office/drawing/2014/main" id="{0F6F942B-A9EA-4A9A-B0AB-954B562C5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0694" y="1556792"/>
            <a:ext cx="9750612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082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계산해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2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2BC0FE3D-BDB1-68D2-45DB-9B43E5C436C3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08F27AD3-ACF6-7B8C-2D06-BD8A428A5A1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D0EE0392-0B16-AD04-CA89-63882A216D6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62" name="직사각형 61">
                <a:extLst>
                  <a:ext uri="{FF2B5EF4-FFF2-40B4-BE49-F238E27FC236}">
                    <a16:creationId xmlns:a16="http://schemas.microsoft.com/office/drawing/2014/main" id="{74E2D77B-26B8-0FA9-565B-40A7D29D3CD2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4166660D-78FF-CF25-A21E-170EA050325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9" name="그림 5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AFDE329-B250-1CEF-28C6-D4FC47728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0" name="그림 5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10EE52D-A65D-43D6-ED95-3E86B110E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aphicFrame>
        <p:nvGraphicFramePr>
          <p:cNvPr id="7" name="표 9">
            <a:extLst>
              <a:ext uri="{FF2B5EF4-FFF2-40B4-BE49-F238E27FC236}">
                <a16:creationId xmlns:a16="http://schemas.microsoft.com/office/drawing/2014/main" id="{5F6A4A45-0ECC-53FD-2FD8-0319951C29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124935"/>
              </p:ext>
            </p:extLst>
          </p:nvPr>
        </p:nvGraphicFramePr>
        <p:xfrm>
          <a:off x="944352" y="2120280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grpSp>
        <p:nvGrpSpPr>
          <p:cNvPr id="25" name="그룹 24">
            <a:extLst>
              <a:ext uri="{FF2B5EF4-FFF2-40B4-BE49-F238E27FC236}">
                <a16:creationId xmlns:a16="http://schemas.microsoft.com/office/drawing/2014/main" id="{1350865D-5E90-CDBB-41B1-AF45C6D33169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26" name="사각형: 둥근 모서리 25">
              <a:hlinkClick r:id="rId4" action="ppaction://hlinksldjump"/>
              <a:extLst>
                <a:ext uri="{FF2B5EF4-FFF2-40B4-BE49-F238E27FC236}">
                  <a16:creationId xmlns:a16="http://schemas.microsoft.com/office/drawing/2014/main" id="{BEA5ED75-32B5-5D15-67A3-7D5CB8E07634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28" name="사각형: 둥근 모서리 27">
              <a:hlinkClick r:id="rId5" action="ppaction://hlinksldjump"/>
              <a:extLst>
                <a:ext uri="{FF2B5EF4-FFF2-40B4-BE49-F238E27FC236}">
                  <a16:creationId xmlns:a16="http://schemas.microsoft.com/office/drawing/2014/main" id="{E6914976-5F2B-5040-B04E-AE30C2631B03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9" name="사각형: 둥근 모서리 28">
              <a:hlinkClick r:id="rId6" action="ppaction://hlinksldjump"/>
              <a:extLst>
                <a:ext uri="{FF2B5EF4-FFF2-40B4-BE49-F238E27FC236}">
                  <a16:creationId xmlns:a16="http://schemas.microsoft.com/office/drawing/2014/main" id="{881EFCEF-573F-68D3-4661-21826536C97B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2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사각형: 둥근 모서리 29">
              <a:hlinkClick r:id="rId7" action="ppaction://hlinksldjump"/>
              <a:extLst>
                <a:ext uri="{FF2B5EF4-FFF2-40B4-BE49-F238E27FC236}">
                  <a16:creationId xmlns:a16="http://schemas.microsoft.com/office/drawing/2014/main" id="{AFA2D5FA-2FAC-9973-7605-25D15C147B96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1" name="사각형: 둥근 모서리 30">
              <a:hlinkClick r:id="rId8" action="ppaction://hlinksldjump"/>
              <a:extLst>
                <a:ext uri="{FF2B5EF4-FFF2-40B4-BE49-F238E27FC236}">
                  <a16:creationId xmlns:a16="http://schemas.microsoft.com/office/drawing/2014/main" id="{15F47358-BF07-FACA-7E6F-5909915D68B2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31">
              <a:hlinkClick r:id="rId9" action="ppaction://hlinksldjump"/>
              <a:extLst>
                <a:ext uri="{FF2B5EF4-FFF2-40B4-BE49-F238E27FC236}">
                  <a16:creationId xmlns:a16="http://schemas.microsoft.com/office/drawing/2014/main" id="{85BFFCBE-8F8F-EC8C-C6DA-340B7E4147F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5" name="사각형: 둥근 모서리 34">
              <a:hlinkClick r:id="rId10" action="ppaction://hlinksldjump"/>
              <a:extLst>
                <a:ext uri="{FF2B5EF4-FFF2-40B4-BE49-F238E27FC236}">
                  <a16:creationId xmlns:a16="http://schemas.microsoft.com/office/drawing/2014/main" id="{F53EE23A-72FC-EE6E-1B72-A4BDC5FFA9AE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6" name="사각형: 둥근 모서리 35">
              <a:hlinkClick r:id="rId11" action="ppaction://hlinksldjump"/>
              <a:extLst>
                <a:ext uri="{FF2B5EF4-FFF2-40B4-BE49-F238E27FC236}">
                  <a16:creationId xmlns:a16="http://schemas.microsoft.com/office/drawing/2014/main" id="{479520E2-D279-D119-DD30-956AC50A9995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3F01066-9434-6201-50F6-2E751478C538}"/>
                  </a:ext>
                </a:extLst>
              </p:cNvPr>
              <p:cNvSpPr txBox="1"/>
              <p:nvPr/>
            </p:nvSpPr>
            <p:spPr>
              <a:xfrm>
                <a:off x="1700088" y="1816932"/>
                <a:ext cx="2810772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3F01066-9434-6201-50F6-2E751478C5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0088" y="1816932"/>
                <a:ext cx="2810772" cy="606695"/>
              </a:xfrm>
              <a:prstGeom prst="rect">
                <a:avLst/>
              </a:prstGeom>
              <a:blipFill>
                <a:blip r:embed="rId12"/>
                <a:stretch>
                  <a:fillRect l="-217" b="-81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6B5D1BFC-8A3E-546B-0DC7-23D398BF3654}"/>
              </a:ext>
            </a:extLst>
          </p:cNvPr>
          <p:cNvSpPr/>
          <p:nvPr/>
        </p:nvSpPr>
        <p:spPr>
          <a:xfrm>
            <a:off x="3310591" y="1945721"/>
            <a:ext cx="1081600" cy="1110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DC4D15E-45D3-4AD0-5602-E9E896575387}"/>
                  </a:ext>
                </a:extLst>
              </p:cNvPr>
              <p:cNvSpPr txBox="1"/>
              <p:nvPr/>
            </p:nvSpPr>
            <p:spPr>
              <a:xfrm>
                <a:off x="3596096" y="1898911"/>
                <a:ext cx="591900" cy="93725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DC4D15E-45D3-4AD0-5602-E9E8965753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6096" y="1898911"/>
                <a:ext cx="591900" cy="937259"/>
              </a:xfrm>
              <a:prstGeom prst="rect">
                <a:avLst/>
              </a:prstGeom>
              <a:blipFill>
                <a:blip r:embed="rId13"/>
                <a:stretch>
                  <a:fillRect b="-915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그림 16">
            <a:extLst>
              <a:ext uri="{FF2B5EF4-FFF2-40B4-BE49-F238E27FC236}">
                <a16:creationId xmlns:a16="http://schemas.microsoft.com/office/drawing/2014/main" id="{4E3031A8-8BEF-FB1E-2690-69A06FB02049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3609145" y="228221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aphicFrame>
        <p:nvGraphicFramePr>
          <p:cNvPr id="18" name="표 9">
            <a:extLst>
              <a:ext uri="{FF2B5EF4-FFF2-40B4-BE49-F238E27FC236}">
                <a16:creationId xmlns:a16="http://schemas.microsoft.com/office/drawing/2014/main" id="{C70AAED6-E6A8-82BE-CE68-42C40D8FEC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618523"/>
              </p:ext>
            </p:extLst>
          </p:nvPr>
        </p:nvGraphicFramePr>
        <p:xfrm>
          <a:off x="5984078" y="2122478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(2)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7D5AC05-40F2-46F0-E0DD-8E22FE37AFDC}"/>
                  </a:ext>
                </a:extLst>
              </p:cNvPr>
              <p:cNvSpPr txBox="1"/>
              <p:nvPr/>
            </p:nvSpPr>
            <p:spPr>
              <a:xfrm>
                <a:off x="6739813" y="1819130"/>
                <a:ext cx="3243785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𝟏𝟏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𝟏𝟏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7D5AC05-40F2-46F0-E0DD-8E22FE37AF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9813" y="1819130"/>
                <a:ext cx="3243785" cy="606695"/>
              </a:xfrm>
              <a:prstGeom prst="rect">
                <a:avLst/>
              </a:prstGeom>
              <a:blipFill>
                <a:blip r:embed="rId15"/>
                <a:stretch>
                  <a:fillRect l="-188" b="-74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33A3291F-EE42-F43F-6154-89AD636168AD}"/>
              </a:ext>
            </a:extLst>
          </p:cNvPr>
          <p:cNvSpPr/>
          <p:nvPr/>
        </p:nvSpPr>
        <p:spPr>
          <a:xfrm>
            <a:off x="8758912" y="1930501"/>
            <a:ext cx="1081600" cy="1110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8E492C6-0CEB-4C1D-5B5D-6FA63FF94EEA}"/>
                  </a:ext>
                </a:extLst>
              </p:cNvPr>
              <p:cNvSpPr txBox="1"/>
              <p:nvPr/>
            </p:nvSpPr>
            <p:spPr>
              <a:xfrm>
                <a:off x="9046725" y="1912266"/>
                <a:ext cx="591900" cy="93725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8E492C6-0CEB-4C1D-5B5D-6FA63FF94E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6725" y="1912266"/>
                <a:ext cx="591900" cy="937259"/>
              </a:xfrm>
              <a:prstGeom prst="rect">
                <a:avLst/>
              </a:prstGeom>
              <a:blipFill>
                <a:blip r:embed="rId16"/>
                <a:stretch>
                  <a:fillRect l="-2062" b="-522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그림 22">
            <a:extLst>
              <a:ext uri="{FF2B5EF4-FFF2-40B4-BE49-F238E27FC236}">
                <a16:creationId xmlns:a16="http://schemas.microsoft.com/office/drawing/2014/main" id="{BC8B725E-626B-9ADE-81CF-71C1120E7C0F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9057466" y="226699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aphicFrame>
        <p:nvGraphicFramePr>
          <p:cNvPr id="54" name="표 9">
            <a:extLst>
              <a:ext uri="{FF2B5EF4-FFF2-40B4-BE49-F238E27FC236}">
                <a16:creationId xmlns:a16="http://schemas.microsoft.com/office/drawing/2014/main" id="{5DB6E2EF-8AF7-9904-5336-0CDDD8CA0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459807"/>
              </p:ext>
            </p:extLst>
          </p:nvPr>
        </p:nvGraphicFramePr>
        <p:xfrm>
          <a:off x="944352" y="4128063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(3)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1522EB0-A978-5875-1B58-0C042C294B66}"/>
                  </a:ext>
                </a:extLst>
              </p:cNvPr>
              <p:cNvSpPr txBox="1"/>
              <p:nvPr/>
            </p:nvSpPr>
            <p:spPr>
              <a:xfrm>
                <a:off x="1700087" y="3786615"/>
                <a:ext cx="3243785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1522EB0-A978-5875-1B58-0C042C294B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0087" y="3786615"/>
                <a:ext cx="3243785" cy="606695"/>
              </a:xfrm>
              <a:prstGeom prst="rect">
                <a:avLst/>
              </a:prstGeom>
              <a:blipFill>
                <a:blip r:embed="rId17"/>
                <a:stretch>
                  <a:fillRect b="-74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1A3300BD-B132-39D2-A6C3-2B82F86E3D9F}"/>
              </a:ext>
            </a:extLst>
          </p:cNvPr>
          <p:cNvSpPr/>
          <p:nvPr/>
        </p:nvSpPr>
        <p:spPr>
          <a:xfrm>
            <a:off x="3215680" y="3892541"/>
            <a:ext cx="1081600" cy="1110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5B21CCE-EB53-FD50-0DF1-E7F165AF6AA2}"/>
                  </a:ext>
                </a:extLst>
              </p:cNvPr>
              <p:cNvSpPr txBox="1"/>
              <p:nvPr/>
            </p:nvSpPr>
            <p:spPr>
              <a:xfrm>
                <a:off x="3484699" y="3862333"/>
                <a:ext cx="591900" cy="93725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5B21CCE-EB53-FD50-0DF1-E7F165AF6A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4699" y="3862333"/>
                <a:ext cx="591900" cy="937259"/>
              </a:xfrm>
              <a:prstGeom prst="rect">
                <a:avLst/>
              </a:prstGeom>
              <a:blipFill>
                <a:blip r:embed="rId18"/>
                <a:stretch>
                  <a:fillRect b="-457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8" name="그림 57">
            <a:extLst>
              <a:ext uri="{FF2B5EF4-FFF2-40B4-BE49-F238E27FC236}">
                <a16:creationId xmlns:a16="http://schemas.microsoft.com/office/drawing/2014/main" id="{2F2D54EE-9466-B9FA-20E5-C5CA9B900CB1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3514234" y="422903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0EFE95C9-2706-E0E9-7B96-EBA82ADE966D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E2CBB0CC-187A-5E51-679C-E98CE3CAFFF2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12" name="그래픽 57">
                <a:extLst>
                  <a:ext uri="{FF2B5EF4-FFF2-40B4-BE49-F238E27FC236}">
                    <a16:creationId xmlns:a16="http://schemas.microsoft.com/office/drawing/2014/main" id="{D7EC1FA5-D6C1-1697-17E4-B0D2680556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BEDCFED-8753-A855-BE58-C04914EAC0BD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9B9E619A-0A6B-68D4-D863-FBC9156C0A92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0" name="그래픽 60">
                <a:extLst>
                  <a:ext uri="{FF2B5EF4-FFF2-40B4-BE49-F238E27FC236}">
                    <a16:creationId xmlns:a16="http://schemas.microsoft.com/office/drawing/2014/main" id="{E233CD29-FE0C-DF82-FDAC-611896BAE4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40DF383-89C6-27ED-97BF-97C2A887B446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14" name="그림 28">
            <a:extLst>
              <a:ext uri="{FF2B5EF4-FFF2-40B4-BE49-F238E27FC236}">
                <a16:creationId xmlns:a16="http://schemas.microsoft.com/office/drawing/2014/main" id="{EBF19921-09A7-6184-1A85-45D869FA8D4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7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  <p:bldP spid="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빈칸에 알맞은 분수를 써넣으세요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3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C22FBE6B-378F-B309-2DCB-27A5CACB201D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DB6BC56A-65CF-5132-B27C-79725CF23C2A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id="{2FDDB450-4D3E-FDD8-E20F-8F59FEF9FA31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CFD034A7-16E5-F502-47D4-3AF502F37314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254BEDDE-196D-6028-0301-87CD2DE8DD0C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5" name="그림 3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8BF28F8-B9AD-B327-C4C2-E18B2B10A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3" name="그림 42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C3B5E60-A2D9-55CA-3192-DF70BA5F0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4DE05DDD-7EA2-92CB-5A95-8C30628020D0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17" name="사각형: 둥근 모서리 16">
              <a:hlinkClick r:id="rId4" action="ppaction://hlinksldjump"/>
              <a:extLst>
                <a:ext uri="{FF2B5EF4-FFF2-40B4-BE49-F238E27FC236}">
                  <a16:creationId xmlns:a16="http://schemas.microsoft.com/office/drawing/2014/main" id="{C0A97B2C-29C0-94ED-51B5-97F86342CE4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22" name="사각형: 둥근 모서리 21">
              <a:hlinkClick r:id="rId5" action="ppaction://hlinksldjump"/>
              <a:extLst>
                <a:ext uri="{FF2B5EF4-FFF2-40B4-BE49-F238E27FC236}">
                  <a16:creationId xmlns:a16="http://schemas.microsoft.com/office/drawing/2014/main" id="{CAEF2142-F0B9-A7DB-4732-172D6954B6E2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6" action="ppaction://hlinksldjump"/>
              <a:extLst>
                <a:ext uri="{FF2B5EF4-FFF2-40B4-BE49-F238E27FC236}">
                  <a16:creationId xmlns:a16="http://schemas.microsoft.com/office/drawing/2014/main" id="{FCEE9B14-BA64-1D67-D154-1F41A25AC44C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5" name="사각형: 둥근 모서리 24">
              <a:hlinkClick r:id="rId7" action="ppaction://hlinksldjump"/>
              <a:extLst>
                <a:ext uri="{FF2B5EF4-FFF2-40B4-BE49-F238E27FC236}">
                  <a16:creationId xmlns:a16="http://schemas.microsoft.com/office/drawing/2014/main" id="{1EF72BA2-F48C-8602-DACC-CF6C7B7C804C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사각형: 둥근 모서리 25">
              <a:hlinkClick r:id="rId8" action="ppaction://hlinksldjump"/>
              <a:extLst>
                <a:ext uri="{FF2B5EF4-FFF2-40B4-BE49-F238E27FC236}">
                  <a16:creationId xmlns:a16="http://schemas.microsoft.com/office/drawing/2014/main" id="{AE84DCD3-6090-F9AB-F8DE-FBEDB409F47A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7" name="사각형: 둥근 모서리 26">
              <a:hlinkClick r:id="rId9" action="ppaction://hlinksldjump"/>
              <a:extLst>
                <a:ext uri="{FF2B5EF4-FFF2-40B4-BE49-F238E27FC236}">
                  <a16:creationId xmlns:a16="http://schemas.microsoft.com/office/drawing/2014/main" id="{F9501BBA-B3E4-65CF-F96E-088FE89F2DA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28" name="사각형: 둥근 모서리 27">
              <a:hlinkClick r:id="rId10" action="ppaction://hlinksldjump"/>
              <a:extLst>
                <a:ext uri="{FF2B5EF4-FFF2-40B4-BE49-F238E27FC236}">
                  <a16:creationId xmlns:a16="http://schemas.microsoft.com/office/drawing/2014/main" id="{0B12D20C-1468-B2C3-71E1-DE2AAD993A43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9" name="사각형: 둥근 모서리 28">
              <a:hlinkClick r:id="rId11" action="ppaction://hlinksldjump"/>
              <a:extLst>
                <a:ext uri="{FF2B5EF4-FFF2-40B4-BE49-F238E27FC236}">
                  <a16:creationId xmlns:a16="http://schemas.microsoft.com/office/drawing/2014/main" id="{7BB80B0F-D963-083D-5EB5-1A80360D8E6F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FE0AEF9F-6281-3FDC-8B22-54B3A083713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91331" y="1990811"/>
            <a:ext cx="6024372" cy="25335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600A72D-A2D3-7C31-5B85-0AAC08869993}"/>
                  </a:ext>
                </a:extLst>
              </p:cNvPr>
              <p:cNvSpPr txBox="1"/>
              <p:nvPr/>
            </p:nvSpPr>
            <p:spPr>
              <a:xfrm>
                <a:off x="4538566" y="1902292"/>
                <a:ext cx="1387444" cy="12508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altLang="ko-KR" sz="3200" b="1" i="1" u="none" strike="noStrike" kern="1200" cap="none" spc="-30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+mn-cs"/>
                        </a:rPr>
                        <m:t>−</m:t>
                      </m:r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𝟏𝟏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600A72D-A2D3-7C31-5B85-0AAC088699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8566" y="1902292"/>
                <a:ext cx="1387444" cy="125082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762786F-BDCB-98FC-0E77-027F7E5E6176}"/>
                  </a:ext>
                </a:extLst>
              </p:cNvPr>
              <p:cNvSpPr txBox="1"/>
              <p:nvPr/>
            </p:nvSpPr>
            <p:spPr>
              <a:xfrm>
                <a:off x="6816381" y="1902292"/>
                <a:ext cx="1387444" cy="12508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altLang="ko-KR" sz="3200" b="1" i="1" u="none" strike="noStrike" kern="1200" cap="none" spc="-30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+mn-cs"/>
                        </a:rPr>
                        <m:t>−</m:t>
                      </m:r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𝟓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𝟏𝟏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762786F-BDCB-98FC-0E77-027F7E5E61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381" y="1902292"/>
                <a:ext cx="1387444" cy="125082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CED938C-78CC-BE6B-368E-A641DDA7233C}"/>
                  </a:ext>
                </a:extLst>
              </p:cNvPr>
              <p:cNvSpPr txBox="1"/>
              <p:nvPr/>
            </p:nvSpPr>
            <p:spPr>
              <a:xfrm>
                <a:off x="3711442" y="3578151"/>
                <a:ext cx="516016" cy="70997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altLang="ko-KR" sz="3200" b="1" i="1" u="none" strike="noStrike" kern="1200" cap="none" spc="-30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+mn-cs"/>
                        </a:rPr>
                        <m:t>𝟏</m:t>
                      </m:r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CED938C-78CC-BE6B-368E-A641DDA723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1442" y="3578151"/>
                <a:ext cx="516016" cy="70997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71C78BE-5882-39A0-2FE7-41572E85E0DB}"/>
                  </a:ext>
                </a:extLst>
              </p:cNvPr>
              <p:cNvSpPr txBox="1"/>
              <p:nvPr/>
            </p:nvSpPr>
            <p:spPr>
              <a:xfrm>
                <a:off x="5805439" y="3193739"/>
                <a:ext cx="688515" cy="1123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71C78BE-5882-39A0-2FE7-41572E85E0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5439" y="3193739"/>
                <a:ext cx="688515" cy="112347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그림 19">
            <a:extLst>
              <a:ext uri="{FF2B5EF4-FFF2-40B4-BE49-F238E27FC236}">
                <a16:creationId xmlns:a16="http://schemas.microsoft.com/office/drawing/2014/main" id="{1FC40C84-4D97-2F14-F1E5-2BE2E901CD53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5833924" y="3573514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AAD11BF-64A5-22DD-F917-6D0528E015DC}"/>
                  </a:ext>
                </a:extLst>
              </p:cNvPr>
              <p:cNvSpPr txBox="1"/>
              <p:nvPr/>
            </p:nvSpPr>
            <p:spPr>
              <a:xfrm>
                <a:off x="7913227" y="3475081"/>
                <a:ext cx="1047750" cy="558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AAD11BF-64A5-22DD-F917-6D0528E01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3227" y="3475081"/>
                <a:ext cx="1047750" cy="558348"/>
              </a:xfrm>
              <a:prstGeom prst="rect">
                <a:avLst/>
              </a:prstGeom>
              <a:blipFill>
                <a:blip r:embed="rId19"/>
                <a:stretch>
                  <a:fillRect t="-14130" b="-4021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" name="그림 40">
            <a:extLst>
              <a:ext uri="{FF2B5EF4-FFF2-40B4-BE49-F238E27FC236}">
                <a16:creationId xmlns:a16="http://schemas.microsoft.com/office/drawing/2014/main" id="{F7F4FAE7-B556-465B-6842-5F4239839ACD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8137606" y="3573514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D893796E-75FB-37C6-D8E9-65107823A295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0CB3D630-C522-35CE-6CFA-F3E45D275E7A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32" name="그래픽 57">
                <a:extLst>
                  <a:ext uri="{FF2B5EF4-FFF2-40B4-BE49-F238E27FC236}">
                    <a16:creationId xmlns:a16="http://schemas.microsoft.com/office/drawing/2014/main" id="{94A959E4-A4EE-C0EF-2568-89C8F10AD7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97304B4-3802-EB37-E6D7-1AC2CEAA51CF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B3D04236-8B8D-3FF5-0E3B-9FE713A8EF26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30" name="그래픽 60">
                <a:extLst>
                  <a:ext uri="{FF2B5EF4-FFF2-40B4-BE49-F238E27FC236}">
                    <a16:creationId xmlns:a16="http://schemas.microsoft.com/office/drawing/2014/main" id="{13CB7D4E-3A39-E53F-66DF-0BA9D9B43C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3A6C73E-5CAD-C317-8F13-6B6D3BBDA312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4" name="그림 28">
            <a:extLst>
              <a:ext uri="{FF2B5EF4-FFF2-40B4-BE49-F238E27FC236}">
                <a16:creationId xmlns:a16="http://schemas.microsoft.com/office/drawing/2014/main" id="{44BB37B0-F921-8600-B022-4341BE699F1E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56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4800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계산 결과가 작은 것부터 차례대로 기호를 써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4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F5B86C7D-776B-81E3-B0AD-F6FAB89E8FC6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11" name="사각형: 둥근 모서리 10">
              <a:hlinkClick r:id="rId4" action="ppaction://hlinksldjump"/>
              <a:extLst>
                <a:ext uri="{FF2B5EF4-FFF2-40B4-BE49-F238E27FC236}">
                  <a16:creationId xmlns:a16="http://schemas.microsoft.com/office/drawing/2014/main" id="{D1F51D54-7A6E-58FF-3EB1-4AB0F1B1618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2" name="사각형: 둥근 모서리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0B4CBA14-F67C-4480-D6E3-FB9EFD21DDF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3" name="사각형: 둥근 모서리 12">
              <a:hlinkClick r:id="rId6" action="ppaction://hlinksldjump"/>
              <a:extLst>
                <a:ext uri="{FF2B5EF4-FFF2-40B4-BE49-F238E27FC236}">
                  <a16:creationId xmlns:a16="http://schemas.microsoft.com/office/drawing/2014/main" id="{F4998604-64C1-14FE-B3DE-35C9D98E2078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9" name="사각형: 둥근 모서리 18">
              <a:hlinkClick r:id="rId7" action="ppaction://hlinksldjump"/>
              <a:extLst>
                <a:ext uri="{FF2B5EF4-FFF2-40B4-BE49-F238E27FC236}">
                  <a16:creationId xmlns:a16="http://schemas.microsoft.com/office/drawing/2014/main" id="{995B4105-E28E-04FD-2640-DCDF658593F7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0" name="사각형: 둥근 모서리 19">
              <a:hlinkClick r:id="rId8" action="ppaction://hlinksldjump"/>
              <a:extLst>
                <a:ext uri="{FF2B5EF4-FFF2-40B4-BE49-F238E27FC236}">
                  <a16:creationId xmlns:a16="http://schemas.microsoft.com/office/drawing/2014/main" id="{150D1F70-7AD1-BDBD-D940-97A7F025D349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4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사각형: 둥근 모서리 20">
              <a:hlinkClick r:id="rId9" action="ppaction://hlinksldjump"/>
              <a:extLst>
                <a:ext uri="{FF2B5EF4-FFF2-40B4-BE49-F238E27FC236}">
                  <a16:creationId xmlns:a16="http://schemas.microsoft.com/office/drawing/2014/main" id="{0D16D877-7C92-379C-5662-F37F8285A2A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22" name="사각형: 둥근 모서리 21">
              <a:hlinkClick r:id="rId10" action="ppaction://hlinksldjump"/>
              <a:extLst>
                <a:ext uri="{FF2B5EF4-FFF2-40B4-BE49-F238E27FC236}">
                  <a16:creationId xmlns:a16="http://schemas.microsoft.com/office/drawing/2014/main" id="{7EA65569-B233-111D-3FC2-6EB7C73CD8C8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3" name="사각형: 둥근 모서리 22">
              <a:hlinkClick r:id="rId11" action="ppaction://hlinksldjump"/>
              <a:extLst>
                <a:ext uri="{FF2B5EF4-FFF2-40B4-BE49-F238E27FC236}">
                  <a16:creationId xmlns:a16="http://schemas.microsoft.com/office/drawing/2014/main" id="{7FAA95E8-8649-BE95-96C2-F1677068157E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BF5460D-05F4-8BE2-B39B-7E28789369C0}"/>
              </a:ext>
            </a:extLst>
          </p:cNvPr>
          <p:cNvSpPr txBox="1"/>
          <p:nvPr/>
        </p:nvSpPr>
        <p:spPr>
          <a:xfrm>
            <a:off x="7752184" y="4461628"/>
            <a:ext cx="3696963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                  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CBC947-5E1A-3BEB-9F0A-7EE5A124812B}"/>
              </a:ext>
            </a:extLst>
          </p:cNvPr>
          <p:cNvSpPr txBox="1"/>
          <p:nvPr/>
        </p:nvSpPr>
        <p:spPr>
          <a:xfrm>
            <a:off x="7968208" y="4530438"/>
            <a:ext cx="33443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b="1" spc="-300" dirty="0">
                <a:solidFill>
                  <a:srgbClr val="FF0000"/>
                </a:solidFill>
              </a:rPr>
              <a:t>㉢</a:t>
            </a:r>
            <a:r>
              <a:rPr lang="en-US" altLang="ko-KR" sz="3200" b="1" spc="-300" dirty="0">
                <a:solidFill>
                  <a:srgbClr val="FF0000"/>
                </a:solidFill>
              </a:rPr>
              <a:t>, </a:t>
            </a:r>
            <a:r>
              <a:rPr lang="ko-KR" altLang="en-US" sz="3200" b="1" spc="-300" dirty="0">
                <a:solidFill>
                  <a:srgbClr val="FF0000"/>
                </a:solidFill>
              </a:rPr>
              <a:t>㉣</a:t>
            </a:r>
            <a:r>
              <a:rPr lang="en-US" altLang="ko-KR" sz="3200" b="1" spc="-300" dirty="0">
                <a:solidFill>
                  <a:srgbClr val="FF0000"/>
                </a:solidFill>
              </a:rPr>
              <a:t>, </a:t>
            </a:r>
            <a:r>
              <a:rPr lang="ko-KR" altLang="en-US" sz="3200" b="1" spc="-300" dirty="0">
                <a:solidFill>
                  <a:srgbClr val="FF0000"/>
                </a:solidFill>
              </a:rPr>
              <a:t>㉡</a:t>
            </a:r>
            <a:r>
              <a:rPr lang="en-US" altLang="ko-KR" sz="3200" b="1" spc="-300" dirty="0">
                <a:solidFill>
                  <a:srgbClr val="FF0000"/>
                </a:solidFill>
              </a:rPr>
              <a:t>, </a:t>
            </a:r>
            <a:r>
              <a:rPr lang="ko-KR" altLang="en-US" sz="3200" b="1" spc="-300" dirty="0">
                <a:solidFill>
                  <a:srgbClr val="FF0000"/>
                </a:solidFill>
              </a:rPr>
              <a:t>㉠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9252C66E-C3B0-2580-F4F7-F2990831691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9361348" y="4548934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D2C6B760-DA1E-C976-4893-47C812402268}"/>
              </a:ext>
            </a:extLst>
          </p:cNvPr>
          <p:cNvSpPr/>
          <p:nvPr/>
        </p:nvSpPr>
        <p:spPr>
          <a:xfrm>
            <a:off x="1076386" y="2029521"/>
            <a:ext cx="10372761" cy="1995420"/>
          </a:xfrm>
          <a:prstGeom prst="roundRect">
            <a:avLst>
              <a:gd name="adj" fmla="val 9546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endParaRPr lang="ko-KR" altLang="en-US" b="1" spc="-300"/>
          </a:p>
        </p:txBody>
      </p:sp>
      <p:graphicFrame>
        <p:nvGraphicFramePr>
          <p:cNvPr id="25" name="표 9">
            <a:extLst>
              <a:ext uri="{FF2B5EF4-FFF2-40B4-BE49-F238E27FC236}">
                <a16:creationId xmlns:a16="http://schemas.microsoft.com/office/drawing/2014/main" id="{903D24C8-4BB7-7D6F-2F0F-D5C12B566E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6120902"/>
              </p:ext>
            </p:extLst>
          </p:nvPr>
        </p:nvGraphicFramePr>
        <p:xfrm>
          <a:off x="1249587" y="2701935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3200" dirty="0">
                          <a:solidFill>
                            <a:schemeClr val="tx1"/>
                          </a:solidFill>
                        </a:rPr>
                        <a:t>㉠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7825B7A-3301-BB77-ACB2-E37DC26215A8}"/>
                  </a:ext>
                </a:extLst>
              </p:cNvPr>
              <p:cNvSpPr txBox="1"/>
              <p:nvPr/>
            </p:nvSpPr>
            <p:spPr>
              <a:xfrm>
                <a:off x="1897695" y="2336982"/>
                <a:ext cx="1190446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7825B7A-3301-BB77-ACB2-E37DC26215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7695" y="2336982"/>
                <a:ext cx="1190446" cy="606695"/>
              </a:xfrm>
              <a:prstGeom prst="rect">
                <a:avLst/>
              </a:prstGeom>
              <a:blipFill>
                <a:blip r:embed="rId13"/>
                <a:stretch>
                  <a:fillRect b="-74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7" name="표 9">
            <a:extLst>
              <a:ext uri="{FF2B5EF4-FFF2-40B4-BE49-F238E27FC236}">
                <a16:creationId xmlns:a16="http://schemas.microsoft.com/office/drawing/2014/main" id="{ABED72FA-08F7-4510-FC16-BD7A91B23B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474837"/>
              </p:ext>
            </p:extLst>
          </p:nvPr>
        </p:nvGraphicFramePr>
        <p:xfrm>
          <a:off x="3924893" y="2701935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3200" dirty="0">
                          <a:solidFill>
                            <a:schemeClr val="tx1"/>
                          </a:solidFill>
                        </a:rPr>
                        <a:t>㉡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2355D20-743F-F4C6-7B9C-B56B14013E7B}"/>
                  </a:ext>
                </a:extLst>
              </p:cNvPr>
              <p:cNvSpPr txBox="1"/>
              <p:nvPr/>
            </p:nvSpPr>
            <p:spPr>
              <a:xfrm>
                <a:off x="4615436" y="2336982"/>
                <a:ext cx="1190446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2355D20-743F-F4C6-7B9C-B56B14013E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5436" y="2336982"/>
                <a:ext cx="1190446" cy="606695"/>
              </a:xfrm>
              <a:prstGeom prst="rect">
                <a:avLst/>
              </a:prstGeom>
              <a:blipFill>
                <a:blip r:embed="rId14"/>
                <a:stretch>
                  <a:fillRect b="-76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3" name="표 9">
            <a:extLst>
              <a:ext uri="{FF2B5EF4-FFF2-40B4-BE49-F238E27FC236}">
                <a16:creationId xmlns:a16="http://schemas.microsoft.com/office/drawing/2014/main" id="{2C9DE7A2-41B0-C717-2E78-317692C56A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956203"/>
              </p:ext>
            </p:extLst>
          </p:nvPr>
        </p:nvGraphicFramePr>
        <p:xfrm>
          <a:off x="6600199" y="2701935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3200" dirty="0">
                          <a:solidFill>
                            <a:schemeClr val="tx1"/>
                          </a:solidFill>
                        </a:rPr>
                        <a:t>㉢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EDEC743-CCB2-389F-9932-E6FFB542C220}"/>
                  </a:ext>
                </a:extLst>
              </p:cNvPr>
              <p:cNvSpPr txBox="1"/>
              <p:nvPr/>
            </p:nvSpPr>
            <p:spPr>
              <a:xfrm>
                <a:off x="7269525" y="2336982"/>
                <a:ext cx="1190446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EDEC743-CCB2-389F-9932-E6FFB542C2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9525" y="2336982"/>
                <a:ext cx="1190446" cy="606695"/>
              </a:xfrm>
              <a:prstGeom prst="rect">
                <a:avLst/>
              </a:prstGeom>
              <a:blipFill>
                <a:blip r:embed="rId15"/>
                <a:stretch>
                  <a:fillRect b="-81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5" name="표 9">
            <a:extLst>
              <a:ext uri="{FF2B5EF4-FFF2-40B4-BE49-F238E27FC236}">
                <a16:creationId xmlns:a16="http://schemas.microsoft.com/office/drawing/2014/main" id="{9DB3ECA4-A39D-C66D-F4DC-A3D449585D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65756"/>
              </p:ext>
            </p:extLst>
          </p:nvPr>
        </p:nvGraphicFramePr>
        <p:xfrm>
          <a:off x="9275506" y="2701935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3200" dirty="0">
                          <a:solidFill>
                            <a:schemeClr val="tx1"/>
                          </a:solidFill>
                        </a:rPr>
                        <a:t>㉣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DDD74645-6E84-FB17-5998-53E7CB10CFD3}"/>
                  </a:ext>
                </a:extLst>
              </p:cNvPr>
              <p:cNvSpPr txBox="1"/>
              <p:nvPr/>
            </p:nvSpPr>
            <p:spPr>
              <a:xfrm>
                <a:off x="9923614" y="2336982"/>
                <a:ext cx="1190446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DDD74645-6E84-FB17-5998-53E7CB10CF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3614" y="2336982"/>
                <a:ext cx="1190446" cy="606695"/>
              </a:xfrm>
              <a:prstGeom prst="rect">
                <a:avLst/>
              </a:prstGeom>
              <a:blipFill>
                <a:blip r:embed="rId16"/>
                <a:stretch>
                  <a:fillRect l="-513" b="-76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5" name="그룹 44">
            <a:extLst>
              <a:ext uri="{FF2B5EF4-FFF2-40B4-BE49-F238E27FC236}">
                <a16:creationId xmlns:a16="http://schemas.microsoft.com/office/drawing/2014/main" id="{E00135F4-5BF6-EFB1-CDA2-012148EA54A1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C00D9EC3-538F-4483-F012-34BDAA6C9219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57" name="그래픽 57">
                <a:extLst>
                  <a:ext uri="{FF2B5EF4-FFF2-40B4-BE49-F238E27FC236}">
                    <a16:creationId xmlns:a16="http://schemas.microsoft.com/office/drawing/2014/main" id="{AABD410C-B9BB-05E2-07E1-465A37D3BB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93B01D0B-ECC0-B8F4-AEB7-17BC9F458158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C1DFA895-286F-FFB4-CC7A-AD38B337ED48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55" name="그래픽 60">
                <a:extLst>
                  <a:ext uri="{FF2B5EF4-FFF2-40B4-BE49-F238E27FC236}">
                    <a16:creationId xmlns:a16="http://schemas.microsoft.com/office/drawing/2014/main" id="{67442D09-ADE1-75AC-608B-810D082B3B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524E12F1-1336-3B95-55DB-F401087DCA97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4" name="그림 28">
            <a:extLst>
              <a:ext uri="{FF2B5EF4-FFF2-40B4-BE49-F238E27FC236}">
                <a16:creationId xmlns:a16="http://schemas.microsoft.com/office/drawing/2014/main" id="{D21FD1C2-00C2-2660-FCE3-C076552A37E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00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38100">
          <a:solidFill>
            <a:srgbClr val="FF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485</Words>
  <Application>Microsoft Office PowerPoint</Application>
  <PresentationFormat>와이드스크린</PresentationFormat>
  <Paragraphs>209</Paragraphs>
  <Slides>12</Slides>
  <Notes>0</Notes>
  <HiddenSlides>1</HiddenSlides>
  <MMClips>0</MMClips>
  <ScaleCrop>false</ScaleCrop>
  <HeadingPairs>
    <vt:vector size="8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  <vt:variant>
        <vt:lpstr>재구성한 쇼</vt:lpstr>
      </vt:variant>
      <vt:variant>
        <vt:i4>1</vt:i4>
      </vt:variant>
    </vt:vector>
  </HeadingPairs>
  <TitlesOfParts>
    <vt:vector size="20" baseType="lpstr">
      <vt:lpstr>맑은 고딕</vt:lpstr>
      <vt:lpstr>Arial</vt:lpstr>
      <vt:lpstr>Cambria Math</vt:lpstr>
      <vt:lpstr>3_디자인 사용자 지정</vt:lpstr>
      <vt:lpstr>4_디자인 사용자 지정</vt:lpstr>
      <vt:lpstr>5_디자인 사용자 지정</vt:lpstr>
      <vt:lpstr>6_디자인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그림1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/>
  <cp:revision>1</cp:revision>
  <dcterms:created xsi:type="dcterms:W3CDTF">2023-11-23T11:21:19Z</dcterms:created>
  <dcterms:modified xsi:type="dcterms:W3CDTF">2024-04-24T00:26:25Z</dcterms:modified>
</cp:coreProperties>
</file>